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256" r:id="rId2"/>
    <p:sldId id="314" r:id="rId3"/>
    <p:sldId id="313" r:id="rId4"/>
    <p:sldId id="281" r:id="rId5"/>
    <p:sldId id="288" r:id="rId6"/>
    <p:sldId id="276" r:id="rId7"/>
    <p:sldId id="271" r:id="rId8"/>
    <p:sldId id="272" r:id="rId9"/>
    <p:sldId id="273" r:id="rId10"/>
    <p:sldId id="274" r:id="rId11"/>
    <p:sldId id="315" r:id="rId12"/>
    <p:sldId id="275" r:id="rId13"/>
    <p:sldId id="277" r:id="rId14"/>
    <p:sldId id="279" r:id="rId15"/>
    <p:sldId id="280" r:id="rId16"/>
    <p:sldId id="282" r:id="rId17"/>
    <p:sldId id="293" r:id="rId18"/>
    <p:sldId id="316" r:id="rId19"/>
    <p:sldId id="317" r:id="rId20"/>
    <p:sldId id="285" r:id="rId21"/>
    <p:sldId id="318" r:id="rId22"/>
    <p:sldId id="319" r:id="rId23"/>
    <p:sldId id="290" r:id="rId24"/>
    <p:sldId id="320" r:id="rId25"/>
  </p:sldIdLst>
  <p:sldSz cx="9144000" cy="6858000" type="screen4x3"/>
  <p:notesSz cx="6669088" cy="9926638"/>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438" autoAdjust="0"/>
  </p:normalViewPr>
  <p:slideViewPr>
    <p:cSldViewPr>
      <p:cViewPr varScale="1">
        <p:scale>
          <a:sx n="81" d="100"/>
          <a:sy n="81" d="100"/>
        </p:scale>
        <p:origin x="1498"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sz="quarter" idx="1"/>
          </p:nvPr>
        </p:nvSpPr>
        <p:spPr>
          <a:xfrm>
            <a:off x="3777607" y="0"/>
            <a:ext cx="2889938" cy="496332"/>
          </a:xfrm>
          <a:prstGeom prst="rect">
            <a:avLst/>
          </a:prstGeom>
        </p:spPr>
        <p:txBody>
          <a:bodyPr vert="horz" lIns="91440" tIns="45720" rIns="91440" bIns="45720" rtlCol="0"/>
          <a:lstStyle>
            <a:lvl1pPr algn="r">
              <a:defRPr sz="1200"/>
            </a:lvl1pPr>
          </a:lstStyle>
          <a:p>
            <a:fld id="{BA743895-7619-409B-8F23-1841F7E7020E}" type="datetimeFigureOut">
              <a:rPr lang="nl-NL" smtClean="0"/>
              <a:t>12-1-2020</a:t>
            </a:fld>
            <a:endParaRPr lang="nl-NL"/>
          </a:p>
        </p:txBody>
      </p:sp>
      <p:sp>
        <p:nvSpPr>
          <p:cNvPr id="4" name="Tijdelijke aanduiding voor voettekst 3"/>
          <p:cNvSpPr>
            <a:spLocks noGrp="1"/>
          </p:cNvSpPr>
          <p:nvPr>
            <p:ph type="ftr" sz="quarter" idx="2"/>
          </p:nvPr>
        </p:nvSpPr>
        <p:spPr>
          <a:xfrm>
            <a:off x="0" y="9428583"/>
            <a:ext cx="2889938" cy="496332"/>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p:cNvSpPr>
            <a:spLocks noGrp="1"/>
          </p:cNvSpPr>
          <p:nvPr>
            <p:ph type="sldNum" sz="quarter" idx="3"/>
          </p:nvPr>
        </p:nvSpPr>
        <p:spPr>
          <a:xfrm>
            <a:off x="3777607" y="9428583"/>
            <a:ext cx="2889938" cy="496332"/>
          </a:xfrm>
          <a:prstGeom prst="rect">
            <a:avLst/>
          </a:prstGeom>
        </p:spPr>
        <p:txBody>
          <a:bodyPr vert="horz" lIns="91440" tIns="45720" rIns="91440" bIns="45720" rtlCol="0" anchor="b"/>
          <a:lstStyle>
            <a:lvl1pPr algn="r">
              <a:defRPr sz="1200"/>
            </a:lvl1pPr>
          </a:lstStyle>
          <a:p>
            <a:fld id="{566FAC64-AE6D-47FE-9F82-63704C2D84C3}" type="slidenum">
              <a:rPr lang="nl-NL" smtClean="0"/>
              <a:t>‹nr.›</a:t>
            </a:fld>
            <a:endParaRPr lang="nl-NL"/>
          </a:p>
        </p:txBody>
      </p:sp>
    </p:spTree>
    <p:extLst>
      <p:ext uri="{BB962C8B-B14F-4D97-AF65-F5344CB8AC3E}">
        <p14:creationId xmlns:p14="http://schemas.microsoft.com/office/powerpoint/2010/main" val="553798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1"/>
            <a:ext cx="2889250" cy="496412"/>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778250" y="1"/>
            <a:ext cx="2889250" cy="496412"/>
          </a:xfrm>
          <a:prstGeom prst="rect">
            <a:avLst/>
          </a:prstGeom>
        </p:spPr>
        <p:txBody>
          <a:bodyPr vert="horz" lIns="91440" tIns="45720" rIns="91440" bIns="45720" rtlCol="0"/>
          <a:lstStyle>
            <a:lvl1pPr algn="r">
              <a:defRPr sz="1200"/>
            </a:lvl1pPr>
          </a:lstStyle>
          <a:p>
            <a:fld id="{3718EE87-0EFD-436B-8468-2D5B3D122E58}" type="datetimeFigureOut">
              <a:rPr lang="nl-NL" smtClean="0"/>
              <a:t>12-1-2020</a:t>
            </a:fld>
            <a:endParaRPr lang="nl-NL"/>
          </a:p>
        </p:txBody>
      </p:sp>
      <p:sp>
        <p:nvSpPr>
          <p:cNvPr id="4" name="Tijdelijke aanduiding voor dia-afbeelding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66750" y="4715113"/>
            <a:ext cx="5335588" cy="4467706"/>
          </a:xfrm>
          <a:prstGeom prst="rect">
            <a:avLst/>
          </a:prstGeom>
        </p:spPr>
        <p:txBody>
          <a:bodyPr vert="horz" lIns="91440" tIns="45720" rIns="91440" bIns="45720"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9428630"/>
            <a:ext cx="2889250" cy="496411"/>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778250" y="9428630"/>
            <a:ext cx="2889250" cy="496411"/>
          </a:xfrm>
          <a:prstGeom prst="rect">
            <a:avLst/>
          </a:prstGeom>
        </p:spPr>
        <p:txBody>
          <a:bodyPr vert="horz" lIns="91440" tIns="45720" rIns="91440" bIns="45720" rtlCol="0" anchor="b"/>
          <a:lstStyle>
            <a:lvl1pPr algn="r">
              <a:defRPr sz="1200"/>
            </a:lvl1pPr>
          </a:lstStyle>
          <a:p>
            <a:fld id="{5A1C20EE-FFC7-4FA3-8B73-515F2360B9B8}" type="slidenum">
              <a:rPr lang="nl-NL" smtClean="0"/>
              <a:t>‹nr.›</a:t>
            </a:fld>
            <a:endParaRPr lang="nl-NL"/>
          </a:p>
        </p:txBody>
      </p:sp>
    </p:spTree>
    <p:extLst>
      <p:ext uri="{BB962C8B-B14F-4D97-AF65-F5344CB8AC3E}">
        <p14:creationId xmlns:p14="http://schemas.microsoft.com/office/powerpoint/2010/main" val="4947259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5A1C20EE-FFC7-4FA3-8B73-515F2360B9B8}" type="slidenum">
              <a:rPr lang="nl-NL" smtClean="0"/>
              <a:t>1</a:t>
            </a:fld>
            <a:endParaRPr lang="nl-NL"/>
          </a:p>
        </p:txBody>
      </p:sp>
    </p:spTree>
    <p:extLst>
      <p:ext uri="{BB962C8B-B14F-4D97-AF65-F5344CB8AC3E}">
        <p14:creationId xmlns:p14="http://schemas.microsoft.com/office/powerpoint/2010/main" val="15234557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De term duurzaamheid is gedefinieerd in het VN </a:t>
            </a:r>
            <a:r>
              <a:rPr lang="nl-NL" dirty="0" err="1"/>
              <a:t>Brundtland</a:t>
            </a:r>
            <a:r>
              <a:rPr lang="nl-NL" dirty="0"/>
              <a:t>-rapport uit 1987. De Food </a:t>
            </a:r>
            <a:r>
              <a:rPr lang="nl-NL" dirty="0" err="1"/>
              <a:t>and</a:t>
            </a:r>
            <a:r>
              <a:rPr lang="nl-NL" dirty="0"/>
              <a:t> Agricultural </a:t>
            </a:r>
            <a:r>
              <a:rPr lang="nl-NL" dirty="0" err="1"/>
              <a:t>Organization</a:t>
            </a:r>
            <a:r>
              <a:rPr lang="nl-NL" dirty="0"/>
              <a:t> van de VN heeft daarvan een definitie afgeleid voor voedselpatronen: “Duurzame voedselpatronen zijn voedselpatronen met een lage milieubelasting, die bijdragen aan voedselveiligheid en gezondheid voor de huidige en toekomstige generaties. Het voorzien in de behoeften van de wereldbevolking betekent dat er voldoende, gevarieerd, gezond en veilig voedsel beschikbaar is en dat dit eerlijk verdeeld is.”</a:t>
            </a:r>
          </a:p>
          <a:p>
            <a:endParaRPr lang="nl-NL" dirty="0"/>
          </a:p>
          <a:p>
            <a:r>
              <a:rPr lang="nl-NL" dirty="0"/>
              <a:t>Er is ook een bredere definitie van duurzaamheid vanuit de overheid. Daarin betekent duurzaam voedsel een productie en consumptie met respect voor mens, dier en milieu. Het gaat bij duurzaam dus niet alleen over milieu en klimaat zoals in de eerste definitie, maar ook over andere voedselkwaliteitsaspecten zoals:</a:t>
            </a:r>
          </a:p>
          <a:p>
            <a:r>
              <a:rPr lang="nl-NL" dirty="0"/>
              <a:t>◾ Dierenwelzijn</a:t>
            </a:r>
          </a:p>
          <a:p>
            <a:r>
              <a:rPr lang="nl-NL" dirty="0"/>
              <a:t>◾ Natuurbehoud</a:t>
            </a:r>
          </a:p>
          <a:p>
            <a:r>
              <a:rPr lang="nl-NL" dirty="0"/>
              <a:t>◾ Milieu en klimaat</a:t>
            </a:r>
          </a:p>
          <a:p>
            <a:r>
              <a:rPr lang="nl-NL" dirty="0"/>
              <a:t>◾ Eerlijke handel (fair </a:t>
            </a:r>
            <a:r>
              <a:rPr lang="nl-NL" dirty="0" err="1"/>
              <a:t>trade</a:t>
            </a:r>
            <a:r>
              <a:rPr lang="nl-NL" dirty="0"/>
              <a:t>). </a:t>
            </a:r>
          </a:p>
          <a:p>
            <a:endParaRPr lang="nl-NL" dirty="0"/>
          </a:p>
        </p:txBody>
      </p:sp>
      <p:sp>
        <p:nvSpPr>
          <p:cNvPr id="4" name="Tijdelijke aanduiding voor dianummer 3"/>
          <p:cNvSpPr>
            <a:spLocks noGrp="1"/>
          </p:cNvSpPr>
          <p:nvPr>
            <p:ph type="sldNum" sz="quarter" idx="10"/>
          </p:nvPr>
        </p:nvSpPr>
        <p:spPr/>
        <p:txBody>
          <a:bodyPr/>
          <a:lstStyle/>
          <a:p>
            <a:fld id="{5A1C20EE-FFC7-4FA3-8B73-515F2360B9B8}" type="slidenum">
              <a:rPr lang="nl-NL" smtClean="0"/>
              <a:t>3</a:t>
            </a:fld>
            <a:endParaRPr lang="nl-NL"/>
          </a:p>
        </p:txBody>
      </p:sp>
    </p:spTree>
    <p:extLst>
      <p:ext uri="{BB962C8B-B14F-4D97-AF65-F5344CB8AC3E}">
        <p14:creationId xmlns:p14="http://schemas.microsoft.com/office/powerpoint/2010/main" val="1198181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normAutofit/>
          </a:bodyPr>
          <a:lstStyle>
            <a:lvl1pPr>
              <a:defRPr sz="2800">
                <a:latin typeface="Arial" pitchFamily="34" charset="0"/>
                <a:cs typeface="Arial" pitchFamily="34" charset="0"/>
              </a:defRPr>
            </a:lvl1pPr>
          </a:lstStyle>
          <a:p>
            <a:r>
              <a:rPr lang="nl-NL" dirty="0"/>
              <a:t>Klik om de stijl te bewerken</a:t>
            </a:r>
          </a:p>
        </p:txBody>
      </p:sp>
      <p:sp>
        <p:nvSpPr>
          <p:cNvPr id="3" name="Ondertitel 2"/>
          <p:cNvSpPr>
            <a:spLocks noGrp="1"/>
          </p:cNvSpPr>
          <p:nvPr>
            <p:ph type="subTitle" idx="1"/>
          </p:nvPr>
        </p:nvSpPr>
        <p:spPr>
          <a:xfrm>
            <a:off x="1371600" y="3886200"/>
            <a:ext cx="6400800" cy="1752600"/>
          </a:xfrm>
        </p:spPr>
        <p:txBody>
          <a:bodyPr>
            <a:normAutofit/>
          </a:bodyPr>
          <a:lstStyle>
            <a:lvl1pPr marL="0" indent="0" algn="ctr">
              <a:buNone/>
              <a:defRPr sz="1800">
                <a:solidFill>
                  <a:schemeClr val="tx1">
                    <a:tint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dirty="0"/>
              <a:t>Klik om de ondertitelstijl van het model te bewerken</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B88B96D6-23DC-42F7-9FF5-BC4024A1B23A}" type="datetime1">
              <a:rPr lang="nl-NL" smtClean="0"/>
              <a:t>12-1-2020</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a:t>06-09-2016</a:t>
            </a:r>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961927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lvl1pPr>
              <a:defRPr>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verticale tekst 2"/>
          <p:cNvSpPr>
            <a:spLocks noGrp="1"/>
          </p:cNvSpPr>
          <p:nvPr>
            <p:ph type="body" orient="vert" idx="1"/>
          </p:nvPr>
        </p:nvSpPr>
        <p:spPr>
          <a:xfrm>
            <a:off x="457200" y="274638"/>
            <a:ext cx="6019800" cy="5851525"/>
          </a:xfr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0FD45266-F890-4970-A83C-6C5D146B1C33}" type="datetime1">
              <a:rPr lang="nl-NL" smtClean="0"/>
              <a:t>12-1-2020</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a:t>06-09-2016</a:t>
            </a:r>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172719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1979712" y="332656"/>
            <a:ext cx="6645424" cy="648072"/>
          </a:xfrm>
        </p:spPr>
        <p:txBody>
          <a:bodyPr>
            <a:noAutofit/>
          </a:bodyPr>
          <a:lstStyle>
            <a:lvl1pPr algn="l">
              <a:defRPr sz="2800" b="1">
                <a:latin typeface="Arial" pitchFamily="34" charset="0"/>
                <a:cs typeface="Arial" pitchFamily="34" charset="0"/>
              </a:defRPr>
            </a:lvl1pPr>
          </a:lstStyle>
          <a:p>
            <a:r>
              <a:rPr lang="nl-NL" dirty="0"/>
              <a:t>Klik om de stijl te bewerken</a:t>
            </a:r>
          </a:p>
        </p:txBody>
      </p:sp>
      <p:sp>
        <p:nvSpPr>
          <p:cNvPr id="3" name="Tijdelijke aanduiding voor inhoud 2"/>
          <p:cNvSpPr>
            <a:spLocks noGrp="1"/>
          </p:cNvSpPr>
          <p:nvPr>
            <p:ph idx="1"/>
          </p:nvPr>
        </p:nvSpPr>
        <p:spPr>
          <a:xfrm>
            <a:off x="2051720" y="1196752"/>
            <a:ext cx="6635080" cy="4929411"/>
          </a:xfrm>
        </p:spPr>
        <p:txBody>
          <a:bodyPr>
            <a:normAutofit/>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CD08EB-AD44-4151-9FD5-81212A6F9907}" type="datetime1">
              <a:rPr lang="nl-NL" smtClean="0"/>
              <a:t>12-1-2020</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a:t>06-09-2016</a:t>
            </a:r>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9676883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normAutofit/>
          </a:bodyPr>
          <a:lstStyle>
            <a:lvl1pPr algn="l">
              <a:defRPr sz="3600" b="1" cap="all">
                <a:latin typeface="Arial" pitchFamily="34" charset="0"/>
                <a:cs typeface="Arial" pitchFamily="34" charset="0"/>
              </a:defRPr>
            </a:lvl1pPr>
          </a:lstStyle>
          <a:p>
            <a:r>
              <a:rPr lang="nl-NL" dirty="0"/>
              <a:t>Klik om de stijl te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latin typeface="Arial" pitchFamily="34" charset="0"/>
                <a:cs typeface="Arial"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dirty="0"/>
              <a:t>Klik om de modelstijlen te bewerken</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A408E49E-63D4-4733-BA6A-346356CB46FE}" type="datetime1">
              <a:rPr lang="nl-NL" smtClean="0"/>
              <a:t>12-1-2020</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a:t>06-09-2016</a:t>
            </a:r>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757338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atin typeface="Arial" pitchFamily="34" charset="0"/>
                <a:cs typeface="Arial" pitchFamily="34" charset="0"/>
              </a:defRPr>
            </a:lvl1pPr>
          </a:lstStyle>
          <a:p>
            <a:r>
              <a:rPr lang="nl-NL" dirty="0"/>
              <a:t>Klik om de stijl te bewerken</a:t>
            </a:r>
          </a:p>
        </p:txBody>
      </p:sp>
      <p:sp>
        <p:nvSpPr>
          <p:cNvPr id="3" name="Tijdelijke aanduiding voor inhoud 2"/>
          <p:cNvSpPr>
            <a:spLocks noGrp="1"/>
          </p:cNvSpPr>
          <p:nvPr>
            <p:ph sz="half" idx="1"/>
          </p:nvPr>
        </p:nvSpPr>
        <p:spPr>
          <a:xfrm>
            <a:off x="457200" y="1600200"/>
            <a:ext cx="40386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inhoud 3"/>
          <p:cNvSpPr>
            <a:spLocks noGrp="1"/>
          </p:cNvSpPr>
          <p:nvPr>
            <p:ph sz="half" idx="2"/>
          </p:nvPr>
        </p:nvSpPr>
        <p:spPr>
          <a:xfrm>
            <a:off x="4648200" y="1600200"/>
            <a:ext cx="40386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CFB11C57-4A85-4438-B9F3-8AB5696A2A7E}" type="datetime1">
              <a:rPr lang="nl-NL" smtClean="0"/>
              <a:t>12-1-2020</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a:t>06-09-2016</a:t>
            </a:r>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5437833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nl-NL" dirty="0"/>
              <a:t>Klik om de stijl te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32CD3091-38EB-4999-A78D-45CD8CD3BC30}" type="datetime1">
              <a:rPr lang="nl-NL" smtClean="0"/>
              <a:t>12-1-2020</a:t>
            </a:fld>
            <a:endParaRPr lang="nl-NL"/>
          </a:p>
        </p:txBody>
      </p:sp>
      <p:sp>
        <p:nvSpPr>
          <p:cNvPr id="8" name="Tijdelijke aanduiding voor voettekst 7"/>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a:t>06-09-2016</a:t>
            </a:r>
          </a:p>
        </p:txBody>
      </p:sp>
      <p:sp>
        <p:nvSpPr>
          <p:cNvPr id="9" name="Tijdelijke aanduiding voor dianummer 8"/>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324101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49A70636-0A64-45ED-A0FD-74AABE82D857}" type="datetime1">
              <a:rPr lang="nl-NL" smtClean="0"/>
              <a:t>12-1-2020</a:t>
            </a:fld>
            <a:endParaRPr lang="nl-NL"/>
          </a:p>
        </p:txBody>
      </p:sp>
      <p:sp>
        <p:nvSpPr>
          <p:cNvPr id="3" name="Tijdelijke aanduiding voor voettekst 2"/>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a:t>06-09-2016</a:t>
            </a:r>
          </a:p>
        </p:txBody>
      </p:sp>
      <p:sp>
        <p:nvSpPr>
          <p:cNvPr id="4" name="Tijdelijke aanduiding voor dianummer 3"/>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2942562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inhoud 2"/>
          <p:cNvSpPr>
            <a:spLocks noGrp="1"/>
          </p:cNvSpPr>
          <p:nvPr>
            <p:ph idx="1"/>
          </p:nvPr>
        </p:nvSpPr>
        <p:spPr>
          <a:xfrm>
            <a:off x="3575050" y="273050"/>
            <a:ext cx="5111750" cy="5853113"/>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E1152262-A4DB-4E6A-B188-D6117ED32057}" type="datetime1">
              <a:rPr lang="nl-NL" smtClean="0"/>
              <a:t>12-1-2020</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a:t>06-09-2016</a:t>
            </a:r>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24592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dirty="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98F4CBB3-F458-4F3F-A9C5-FEE92DDE0966}" type="datetime1">
              <a:rPr lang="nl-NL" smtClean="0"/>
              <a:t>12-1-2020</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a:t>06-09-2016</a:t>
            </a:r>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171061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BA6EC532-6837-4A6E-8415-84D5D1D9830D}" type="datetime1">
              <a:rPr lang="nl-NL" smtClean="0"/>
              <a:t>12-1-2020</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r>
              <a:rPr lang="nl-NL"/>
              <a:t>06-09-2016</a:t>
            </a:r>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64550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DD31F9-A8C3-401F-83B7-60F2CD688380}" type="datetime1">
              <a:rPr lang="nl-NL" smtClean="0"/>
              <a:t>12-1-2020</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nl-NL"/>
              <a:t>06-09-2016</a:t>
            </a:r>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3308CA-A037-474B-AA6E-6C7C048F3532}" type="slidenum">
              <a:rPr lang="nl-NL" smtClean="0"/>
              <a:t>‹nr.›</a:t>
            </a:fld>
            <a:endParaRPr lang="nl-NL"/>
          </a:p>
        </p:txBody>
      </p:sp>
      <p:pic>
        <p:nvPicPr>
          <p:cNvPr id="7" name="Picture 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9142413" cy="68564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964470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5" r:id="rId6"/>
    <p:sldLayoutId id="2147483656" r:id="rId7"/>
    <p:sldLayoutId id="2147483657" r:id="rId8"/>
    <p:sldLayoutId id="2147483658" r:id="rId9"/>
    <p:sldLayoutId id="2147483659" r:id="rId10"/>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hemeOverride" Target="../theme/themeOverride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20588"/>
            <a:ext cx="9142413" cy="68564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el 1"/>
          <p:cNvSpPr>
            <a:spLocks noGrp="1"/>
          </p:cNvSpPr>
          <p:nvPr>
            <p:ph type="ctrTitle"/>
          </p:nvPr>
        </p:nvSpPr>
        <p:spPr>
          <a:xfrm>
            <a:off x="685800" y="836713"/>
            <a:ext cx="7772400" cy="1152127"/>
          </a:xfrm>
        </p:spPr>
        <p:txBody>
          <a:bodyPr/>
          <a:lstStyle/>
          <a:p>
            <a:r>
              <a:rPr lang="nl-NL" altLang="nl-NL" dirty="0"/>
              <a:t>Berekeningen</a:t>
            </a:r>
            <a:endParaRPr lang="nl-NL" dirty="0"/>
          </a:p>
        </p:txBody>
      </p:sp>
      <p:sp>
        <p:nvSpPr>
          <p:cNvPr id="3" name="Ondertitel 2"/>
          <p:cNvSpPr>
            <a:spLocks noGrp="1"/>
          </p:cNvSpPr>
          <p:nvPr>
            <p:ph type="subTitle" idx="1"/>
          </p:nvPr>
        </p:nvSpPr>
        <p:spPr>
          <a:xfrm>
            <a:off x="1371600" y="2492896"/>
            <a:ext cx="6400800" cy="1368152"/>
          </a:xfrm>
        </p:spPr>
        <p:txBody>
          <a:bodyPr/>
          <a:lstStyle/>
          <a:p>
            <a:r>
              <a:rPr lang="nl-NL" altLang="nl-NL" dirty="0"/>
              <a:t>Het berekenen van de hoeveelheid mid­del en  water voor een bespuiting</a:t>
            </a:r>
          </a:p>
          <a:p>
            <a:endParaRPr lang="nl-NL" dirty="0"/>
          </a:p>
        </p:txBody>
      </p:sp>
    </p:spTree>
    <p:extLst>
      <p:ext uri="{BB962C8B-B14F-4D97-AF65-F5344CB8AC3E}">
        <p14:creationId xmlns:p14="http://schemas.microsoft.com/office/powerpoint/2010/main" val="4240300181"/>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el 1">
            <a:extLst>
              <a:ext uri="{FF2B5EF4-FFF2-40B4-BE49-F238E27FC236}">
                <a16:creationId xmlns:a16="http://schemas.microsoft.com/office/drawing/2014/main" id="{BD5046D2-8B34-4CA0-9B76-ABE2AECE3606}"/>
              </a:ext>
            </a:extLst>
          </p:cNvPr>
          <p:cNvSpPr>
            <a:spLocks noGrp="1"/>
          </p:cNvSpPr>
          <p:nvPr>
            <p:ph type="title"/>
          </p:nvPr>
        </p:nvSpPr>
        <p:spPr>
          <a:xfrm>
            <a:off x="1116013" y="412750"/>
            <a:ext cx="7772400" cy="630238"/>
          </a:xfrm>
        </p:spPr>
        <p:txBody>
          <a:bodyPr/>
          <a:lstStyle/>
          <a:p>
            <a:pPr algn="ctr" eaLnBrk="1" hangingPunct="1"/>
            <a:r>
              <a:rPr lang="nl-NL" altLang="nl-NL" dirty="0">
                <a:solidFill>
                  <a:srgbClr val="000000"/>
                </a:solidFill>
                <a:ea typeface="ＭＳ Ｐゴシック" panose="020B0600070205080204" pitchFamily="34" charset="-128"/>
              </a:rPr>
              <a:t>Berekeningen</a:t>
            </a:r>
            <a:endParaRPr lang="nl-NL" altLang="nl-NL" dirty="0">
              <a:ea typeface="ＭＳ Ｐゴシック" panose="020B0600070205080204" pitchFamily="34" charset="-128"/>
            </a:endParaRPr>
          </a:p>
        </p:txBody>
      </p:sp>
      <p:graphicFrame>
        <p:nvGraphicFramePr>
          <p:cNvPr id="4" name="Tijdelijke aanduiding voor inhoud 3">
            <a:extLst>
              <a:ext uri="{FF2B5EF4-FFF2-40B4-BE49-F238E27FC236}">
                <a16:creationId xmlns:a16="http://schemas.microsoft.com/office/drawing/2014/main" id="{1DFB7490-A877-46C5-A893-47CCE9CBB86F}"/>
              </a:ext>
            </a:extLst>
          </p:cNvPr>
          <p:cNvGraphicFramePr>
            <a:graphicFrameLocks noGrp="1"/>
          </p:cNvGraphicFramePr>
          <p:nvPr>
            <p:ph idx="1"/>
          </p:nvPr>
        </p:nvGraphicFramePr>
        <p:xfrm>
          <a:off x="684213" y="1484313"/>
          <a:ext cx="7915274" cy="5089525"/>
        </p:xfrm>
        <a:graphic>
          <a:graphicData uri="http://schemas.openxmlformats.org/drawingml/2006/table">
            <a:tbl>
              <a:tblPr>
                <a:tableStyleId>{5940675A-B579-460E-94D1-54222C63F5DA}</a:tableStyleId>
              </a:tblPr>
              <a:tblGrid>
                <a:gridCol w="1317896">
                  <a:extLst>
                    <a:ext uri="{9D8B030D-6E8A-4147-A177-3AD203B41FA5}">
                      <a16:colId xmlns:a16="http://schemas.microsoft.com/office/drawing/2014/main" val="20000"/>
                    </a:ext>
                  </a:extLst>
                </a:gridCol>
                <a:gridCol w="1235418">
                  <a:extLst>
                    <a:ext uri="{9D8B030D-6E8A-4147-A177-3AD203B41FA5}">
                      <a16:colId xmlns:a16="http://schemas.microsoft.com/office/drawing/2014/main" val="20001"/>
                    </a:ext>
                  </a:extLst>
                </a:gridCol>
                <a:gridCol w="2052303">
                  <a:extLst>
                    <a:ext uri="{9D8B030D-6E8A-4147-A177-3AD203B41FA5}">
                      <a16:colId xmlns:a16="http://schemas.microsoft.com/office/drawing/2014/main" val="20002"/>
                    </a:ext>
                  </a:extLst>
                </a:gridCol>
                <a:gridCol w="746691">
                  <a:extLst>
                    <a:ext uri="{9D8B030D-6E8A-4147-A177-3AD203B41FA5}">
                      <a16:colId xmlns:a16="http://schemas.microsoft.com/office/drawing/2014/main" val="20003"/>
                    </a:ext>
                  </a:extLst>
                </a:gridCol>
                <a:gridCol w="1045894">
                  <a:extLst>
                    <a:ext uri="{9D8B030D-6E8A-4147-A177-3AD203B41FA5}">
                      <a16:colId xmlns:a16="http://schemas.microsoft.com/office/drawing/2014/main" val="20004"/>
                    </a:ext>
                  </a:extLst>
                </a:gridCol>
                <a:gridCol w="1517072">
                  <a:extLst>
                    <a:ext uri="{9D8B030D-6E8A-4147-A177-3AD203B41FA5}">
                      <a16:colId xmlns:a16="http://schemas.microsoft.com/office/drawing/2014/main" val="20005"/>
                    </a:ext>
                  </a:extLst>
                </a:gridCol>
              </a:tblGrid>
              <a:tr h="822960">
                <a:tc>
                  <a:txBody>
                    <a:bodyPr/>
                    <a:lstStyle/>
                    <a:p>
                      <a:pPr algn="ctr">
                        <a:spcBef>
                          <a:spcPts val="10"/>
                        </a:spcBef>
                        <a:spcAft>
                          <a:spcPts val="0"/>
                        </a:spcAft>
                        <a:tabLst>
                          <a:tab pos="-914400" algn="l"/>
                          <a:tab pos="-457200" algn="l"/>
                          <a:tab pos="152400" algn="l"/>
                          <a:tab pos="304800" algn="l"/>
                          <a:tab pos="457200" algn="l"/>
                        </a:tabLst>
                      </a:pPr>
                      <a:r>
                        <a:rPr lang="en-GB" sz="1800" dirty="0">
                          <a:effectLst/>
                        </a:rPr>
                        <a:t>dose­ring</a:t>
                      </a:r>
                      <a:endParaRPr lang="nl-NL" sz="1800" dirty="0">
                        <a:effectLst/>
                      </a:endParaRPr>
                    </a:p>
                    <a:p>
                      <a:pPr algn="ctr">
                        <a:spcAft>
                          <a:spcPts val="550"/>
                        </a:spcAft>
                        <a:tabLst>
                          <a:tab pos="-914400" algn="l"/>
                          <a:tab pos="-457200" algn="l"/>
                          <a:tab pos="152400" algn="l"/>
                          <a:tab pos="304800" algn="l"/>
                          <a:tab pos="457200" algn="l"/>
                        </a:tabLst>
                      </a:pPr>
                      <a:r>
                        <a:rPr lang="en-GB" sz="1800" dirty="0">
                          <a:effectLst/>
                        </a:rPr>
                        <a:t>middel wa­ter</a:t>
                      </a:r>
                      <a:endParaRPr lang="nl-NL" sz="1800" b="1" dirty="0">
                        <a:effectLst/>
                        <a:latin typeface="Courier"/>
                        <a:ea typeface="Times New Roman" panose="02020603050405020304" pitchFamily="18" charset="0"/>
                        <a:cs typeface="Times New Roman" panose="02020603050405020304" pitchFamily="18" charset="0"/>
                      </a:endParaRPr>
                    </a:p>
                  </a:txBody>
                  <a:tcPr marL="35555" marR="35555" marT="0" marB="0"/>
                </a:tc>
                <a:tc>
                  <a:txBody>
                    <a:bodyPr/>
                    <a:lstStyle/>
                    <a:p>
                      <a:pPr algn="ctr">
                        <a:spcBef>
                          <a:spcPts val="10"/>
                        </a:spcBef>
                        <a:spcAft>
                          <a:spcPts val="0"/>
                        </a:spcAft>
                        <a:tabLst>
                          <a:tab pos="-914400" algn="l"/>
                          <a:tab pos="-457200" algn="l"/>
                          <a:tab pos="152400" algn="l"/>
                          <a:tab pos="304800" algn="l"/>
                          <a:tab pos="457200" algn="l"/>
                        </a:tabLst>
                      </a:pPr>
                      <a:r>
                        <a:rPr lang="en-GB" sz="1800" dirty="0">
                          <a:effectLst/>
                        </a:rPr>
                        <a:t>te be­spui­ten</a:t>
                      </a:r>
                      <a:endParaRPr lang="nl-NL" sz="1800" dirty="0">
                        <a:effectLst/>
                      </a:endParaRPr>
                    </a:p>
                    <a:p>
                      <a:pPr algn="ctr">
                        <a:spcAft>
                          <a:spcPts val="550"/>
                        </a:spcAft>
                        <a:tabLst>
                          <a:tab pos="-914400" algn="l"/>
                          <a:tab pos="-457200" algn="l"/>
                          <a:tab pos="152400" algn="l"/>
                          <a:tab pos="304800" algn="l"/>
                          <a:tab pos="457200" algn="l"/>
                        </a:tabLst>
                      </a:pPr>
                      <a:r>
                        <a:rPr lang="en-GB" sz="1800" dirty="0">
                          <a:effectLst/>
                        </a:rPr>
                        <a:t>opper­vlak</a:t>
                      </a:r>
                      <a:endParaRPr lang="nl-NL" sz="1800" b="1" dirty="0">
                        <a:effectLst/>
                        <a:latin typeface="Courier"/>
                        <a:ea typeface="Times New Roman" panose="02020603050405020304" pitchFamily="18" charset="0"/>
                        <a:cs typeface="Times New Roman" panose="02020603050405020304" pitchFamily="18" charset="0"/>
                      </a:endParaRPr>
                    </a:p>
                  </a:txBody>
                  <a:tcPr marL="35555" marR="35555" marT="0" marB="0"/>
                </a:tc>
                <a:tc>
                  <a:txBody>
                    <a:bodyPr/>
                    <a:lstStyle/>
                    <a:p>
                      <a:pPr algn="ctr">
                        <a:spcBef>
                          <a:spcPts val="10"/>
                        </a:spcBef>
                        <a:spcAft>
                          <a:spcPts val="0"/>
                        </a:spcAft>
                        <a:tabLst>
                          <a:tab pos="-914400" algn="l"/>
                          <a:tab pos="-457200" algn="l"/>
                          <a:tab pos="152400" algn="l"/>
                          <a:tab pos="304800" algn="l"/>
                          <a:tab pos="457200" algn="l"/>
                        </a:tabLst>
                      </a:pPr>
                      <a:r>
                        <a:rPr lang="nl-NL" sz="1800" dirty="0">
                          <a:effectLst/>
                        </a:rPr>
                        <a:t>benodigde hoe­veel­heid</a:t>
                      </a:r>
                    </a:p>
                    <a:p>
                      <a:pPr algn="ctr">
                        <a:spcAft>
                          <a:spcPts val="550"/>
                        </a:spcAft>
                        <a:tabLst>
                          <a:tab pos="-914400" algn="l"/>
                          <a:tab pos="-457200" algn="l"/>
                          <a:tab pos="152400" algn="l"/>
                          <a:tab pos="304800" algn="l"/>
                          <a:tab pos="457200" algn="l"/>
                        </a:tabLst>
                      </a:pPr>
                      <a:r>
                        <a:rPr lang="nl-NL" sz="1800" dirty="0">
                          <a:effectLst/>
                        </a:rPr>
                        <a:t>water en middel</a:t>
                      </a:r>
                      <a:endParaRPr lang="nl-NL" sz="1800" b="1" dirty="0">
                        <a:effectLst/>
                        <a:latin typeface="Courier"/>
                        <a:ea typeface="Times New Roman" panose="02020603050405020304" pitchFamily="18" charset="0"/>
                        <a:cs typeface="Times New Roman" panose="02020603050405020304" pitchFamily="18" charset="0"/>
                      </a:endParaRPr>
                    </a:p>
                  </a:txBody>
                  <a:tcPr marL="35555" marR="35555" marT="0" marB="0"/>
                </a:tc>
                <a:tc>
                  <a:txBody>
                    <a:bodyPr/>
                    <a:lstStyle/>
                    <a:p>
                      <a:pPr algn="ctr">
                        <a:spcBef>
                          <a:spcPts val="10"/>
                        </a:spcBef>
                        <a:spcAft>
                          <a:spcPts val="0"/>
                        </a:spcAft>
                        <a:tabLst>
                          <a:tab pos="-914400" algn="l"/>
                          <a:tab pos="-457200" algn="l"/>
                          <a:tab pos="152400" algn="l"/>
                          <a:tab pos="304800" algn="l"/>
                          <a:tab pos="457200" algn="l"/>
                        </a:tabLst>
                      </a:pPr>
                      <a:r>
                        <a:rPr lang="es-ES_tradnl" sz="1800" dirty="0">
                          <a:effectLst/>
                        </a:rPr>
                        <a:t>tank-</a:t>
                      </a:r>
                      <a:endParaRPr lang="nl-NL" sz="1800" dirty="0">
                        <a:effectLst/>
                      </a:endParaRPr>
                    </a:p>
                    <a:p>
                      <a:pPr algn="ctr">
                        <a:spcAft>
                          <a:spcPts val="550"/>
                        </a:spcAft>
                        <a:tabLst>
                          <a:tab pos="-914400" algn="l"/>
                          <a:tab pos="-457200" algn="l"/>
                          <a:tab pos="152400" algn="l"/>
                          <a:tab pos="304800" algn="l"/>
                          <a:tab pos="457200" algn="l"/>
                        </a:tabLst>
                      </a:pPr>
                      <a:r>
                        <a:rPr lang="es-ES_tradnl" sz="1800" dirty="0">
                          <a:effectLst/>
                        </a:rPr>
                        <a:t>in­h­oud</a:t>
                      </a:r>
                      <a:endParaRPr lang="nl-NL" sz="1800" b="1" dirty="0">
                        <a:effectLst/>
                        <a:latin typeface="Courier"/>
                        <a:ea typeface="Times New Roman" panose="02020603050405020304" pitchFamily="18" charset="0"/>
                        <a:cs typeface="Times New Roman" panose="02020603050405020304" pitchFamily="18" charset="0"/>
                      </a:endParaRPr>
                    </a:p>
                  </a:txBody>
                  <a:tcPr marL="35555" marR="35555" marT="0" marB="0"/>
                </a:tc>
                <a:tc>
                  <a:txBody>
                    <a:bodyPr/>
                    <a:lstStyle/>
                    <a:p>
                      <a:pPr algn="ctr">
                        <a:spcBef>
                          <a:spcPts val="10"/>
                        </a:spcBef>
                        <a:spcAft>
                          <a:spcPts val="0"/>
                        </a:spcAft>
                        <a:tabLst>
                          <a:tab pos="-914400" algn="l"/>
                          <a:tab pos="-457200" algn="l"/>
                          <a:tab pos="152400" algn="l"/>
                          <a:tab pos="304800" algn="l"/>
                          <a:tab pos="457200" algn="l"/>
                        </a:tabLst>
                      </a:pPr>
                      <a:r>
                        <a:rPr lang="es-ES_tradnl" sz="1800" dirty="0">
                          <a:effectLst/>
                        </a:rPr>
                        <a:t>aan­tal</a:t>
                      </a:r>
                      <a:endParaRPr lang="nl-NL" sz="1800" dirty="0">
                        <a:effectLst/>
                      </a:endParaRPr>
                    </a:p>
                    <a:p>
                      <a:pPr algn="ctr">
                        <a:spcAft>
                          <a:spcPts val="550"/>
                        </a:spcAft>
                        <a:tabLst>
                          <a:tab pos="-914400" algn="l"/>
                          <a:tab pos="-457200" algn="l"/>
                          <a:tab pos="152400" algn="l"/>
                          <a:tab pos="304800" algn="l"/>
                          <a:tab pos="457200" algn="l"/>
                        </a:tabLst>
                      </a:pPr>
                      <a:r>
                        <a:rPr lang="es-ES_tradnl" sz="1800" dirty="0">
                          <a:effectLst/>
                        </a:rPr>
                        <a:t>tanks</a:t>
                      </a:r>
                      <a:endParaRPr lang="nl-NL" sz="1800" b="1" dirty="0">
                        <a:effectLst/>
                        <a:latin typeface="Courier"/>
                        <a:ea typeface="Times New Roman" panose="02020603050405020304" pitchFamily="18" charset="0"/>
                        <a:cs typeface="Times New Roman" panose="02020603050405020304" pitchFamily="18" charset="0"/>
                      </a:endParaRPr>
                    </a:p>
                  </a:txBody>
                  <a:tcPr marL="35555" marR="35555" marT="0" marB="0"/>
                </a:tc>
                <a:tc>
                  <a:txBody>
                    <a:bodyPr/>
                    <a:lstStyle/>
                    <a:p>
                      <a:pPr algn="ctr">
                        <a:spcBef>
                          <a:spcPts val="10"/>
                        </a:spcBef>
                        <a:spcAft>
                          <a:spcPts val="0"/>
                        </a:spcAft>
                        <a:tabLst>
                          <a:tab pos="-914400" algn="l"/>
                          <a:tab pos="-457200" algn="l"/>
                          <a:tab pos="152400" algn="l"/>
                          <a:tab pos="304800" algn="l"/>
                          <a:tab pos="457200" algn="l"/>
                        </a:tabLst>
                      </a:pPr>
                      <a:r>
                        <a:rPr lang="es-ES_tradnl" sz="1800" dirty="0">
                          <a:effectLst/>
                        </a:rPr>
                        <a:t>hoeveel­heid</a:t>
                      </a:r>
                      <a:endParaRPr lang="nl-NL" sz="1800" dirty="0">
                        <a:effectLst/>
                      </a:endParaRPr>
                    </a:p>
                    <a:p>
                      <a:pPr algn="ctr">
                        <a:spcAft>
                          <a:spcPts val="550"/>
                        </a:spcAft>
                        <a:tabLst>
                          <a:tab pos="-914400" algn="l"/>
                          <a:tab pos="-457200" algn="l"/>
                          <a:tab pos="152400" algn="l"/>
                          <a:tab pos="304800" algn="l"/>
                          <a:tab pos="457200" algn="l"/>
                        </a:tabLst>
                      </a:pPr>
                      <a:r>
                        <a:rPr lang="es-ES_tradnl" sz="1800" dirty="0">
                          <a:effectLst/>
                        </a:rPr>
                        <a:t>middel per tank</a:t>
                      </a:r>
                      <a:endParaRPr lang="nl-NL" sz="1800" b="1" dirty="0">
                        <a:effectLst/>
                        <a:latin typeface="Courier"/>
                        <a:ea typeface="Times New Roman" panose="02020603050405020304" pitchFamily="18" charset="0"/>
                        <a:cs typeface="Times New Roman" panose="02020603050405020304" pitchFamily="18" charset="0"/>
                      </a:endParaRPr>
                    </a:p>
                  </a:txBody>
                  <a:tcPr marL="35555" marR="35555" marT="0" marB="0"/>
                </a:tc>
                <a:extLst>
                  <a:ext uri="{0D108BD9-81ED-4DB2-BD59-A6C34878D82A}">
                    <a16:rowId xmlns:a16="http://schemas.microsoft.com/office/drawing/2014/main" val="10000"/>
                  </a:ext>
                </a:extLst>
              </a:tr>
              <a:tr h="787600">
                <a:tc>
                  <a:txBody>
                    <a:bodyPr/>
                    <a:lstStyle/>
                    <a:p>
                      <a:pPr algn="ctr">
                        <a:spcBef>
                          <a:spcPts val="10"/>
                        </a:spcBef>
                        <a:spcAft>
                          <a:spcPts val="0"/>
                        </a:spcAft>
                        <a:tabLst>
                          <a:tab pos="-914400" algn="l"/>
                          <a:tab pos="-457200" algn="l"/>
                          <a:tab pos="152400" algn="l"/>
                          <a:tab pos="304800" algn="l"/>
                          <a:tab pos="457200" algn="l"/>
                        </a:tabLst>
                      </a:pPr>
                      <a:r>
                        <a:rPr lang="es-ES_tradnl" sz="1400" dirty="0">
                          <a:effectLst/>
                        </a:rPr>
                        <a:t>  3 l/ha</a:t>
                      </a:r>
                      <a:endParaRPr lang="nl-NL" sz="1400" dirty="0">
                        <a:effectLst/>
                      </a:endParaRPr>
                    </a:p>
                    <a:p>
                      <a:pPr algn="ctr">
                        <a:spcAft>
                          <a:spcPts val="550"/>
                        </a:spcAft>
                        <a:tabLst>
                          <a:tab pos="-914400" algn="l"/>
                          <a:tab pos="-457200" algn="l"/>
                          <a:tab pos="152400" algn="l"/>
                          <a:tab pos="304800" algn="l"/>
                          <a:tab pos="457200" algn="l"/>
                        </a:tabLst>
                      </a:pPr>
                      <a:r>
                        <a:rPr lang="es-ES_tradnl" sz="1400" dirty="0">
                          <a:effectLst/>
                        </a:rPr>
                        <a:t>400 l/ha</a:t>
                      </a:r>
                      <a:endParaRPr lang="nl-NL" sz="1400" dirty="0">
                        <a:effectLst/>
                        <a:latin typeface="Courier"/>
                        <a:ea typeface="Times New Roman" panose="02020603050405020304" pitchFamily="18" charset="0"/>
                        <a:cs typeface="Times New Roman" panose="02020603050405020304" pitchFamily="18" charset="0"/>
                      </a:endParaRPr>
                    </a:p>
                  </a:txBody>
                  <a:tcPr marL="35555" marR="35555" marT="0" marB="0"/>
                </a:tc>
                <a:tc>
                  <a:txBody>
                    <a:bodyPr/>
                    <a:lstStyle/>
                    <a:p>
                      <a:pPr algn="ctr">
                        <a:spcBef>
                          <a:spcPts val="10"/>
                        </a:spcBef>
                        <a:spcAft>
                          <a:spcPts val="550"/>
                        </a:spcAft>
                        <a:tabLst>
                          <a:tab pos="-914400" algn="l"/>
                          <a:tab pos="-457200" algn="l"/>
                          <a:tab pos="152400" algn="l"/>
                          <a:tab pos="304800" algn="l"/>
                          <a:tab pos="457200" algn="l"/>
                        </a:tabLst>
                      </a:pPr>
                      <a:endParaRPr lang="es-ES_tradnl" sz="1400" dirty="0">
                        <a:effectLst/>
                      </a:endParaRPr>
                    </a:p>
                    <a:p>
                      <a:pPr algn="ctr">
                        <a:spcBef>
                          <a:spcPts val="10"/>
                        </a:spcBef>
                        <a:spcAft>
                          <a:spcPts val="550"/>
                        </a:spcAft>
                        <a:tabLst>
                          <a:tab pos="-914400" algn="l"/>
                          <a:tab pos="-457200" algn="l"/>
                          <a:tab pos="152400" algn="l"/>
                          <a:tab pos="304800" algn="l"/>
                          <a:tab pos="457200" algn="l"/>
                        </a:tabLst>
                      </a:pPr>
                      <a:r>
                        <a:rPr lang="es-ES_tradnl" sz="1400" dirty="0">
                          <a:effectLst/>
                        </a:rPr>
                        <a:t>5000 m²</a:t>
                      </a:r>
                      <a:endParaRPr lang="nl-NL" sz="1400" dirty="0">
                        <a:effectLst/>
                        <a:latin typeface="Courier"/>
                        <a:ea typeface="Times New Roman" panose="02020603050405020304" pitchFamily="18" charset="0"/>
                        <a:cs typeface="Times New Roman" panose="02020603050405020304" pitchFamily="18" charset="0"/>
                      </a:endParaRPr>
                    </a:p>
                  </a:txBody>
                  <a:tcPr marL="35555" marR="35555" marT="0" marB="0"/>
                </a:tc>
                <a:tc>
                  <a:txBody>
                    <a:bodyPr/>
                    <a:lstStyle/>
                    <a:p>
                      <a:pPr algn="ctr">
                        <a:spcBef>
                          <a:spcPts val="10"/>
                        </a:spcBef>
                        <a:spcAft>
                          <a:spcPts val="0"/>
                        </a:spcAft>
                        <a:tabLst>
                          <a:tab pos="-914400" algn="l"/>
                          <a:tab pos="-457200" algn="l"/>
                          <a:tab pos="152400" algn="l"/>
                          <a:tab pos="304800" algn="l"/>
                          <a:tab pos="457200" algn="l"/>
                        </a:tabLst>
                      </a:pPr>
                      <a:endParaRPr lang="es-ES_tradnl" sz="1400" dirty="0">
                        <a:effectLst/>
                      </a:endParaRPr>
                    </a:p>
                    <a:p>
                      <a:pPr algn="ctr">
                        <a:spcBef>
                          <a:spcPts val="10"/>
                        </a:spcBef>
                        <a:spcAft>
                          <a:spcPts val="0"/>
                        </a:spcAft>
                        <a:tabLst>
                          <a:tab pos="-914400" algn="l"/>
                          <a:tab pos="-457200" algn="l"/>
                          <a:tab pos="152400" algn="l"/>
                          <a:tab pos="304800" algn="l"/>
                          <a:tab pos="457200" algn="l"/>
                        </a:tabLst>
                      </a:pPr>
                      <a:r>
                        <a:rPr lang="es-ES_tradnl" sz="1400" dirty="0">
                          <a:effectLst/>
                        </a:rPr>
                        <a:t>0,5 ha </a:t>
                      </a:r>
                      <a:r>
                        <a:rPr lang="nl-NL" sz="1400" dirty="0">
                          <a:effectLst/>
                          <a:sym typeface="Symbol" panose="05050102010706020507" pitchFamily="18" charset="2"/>
                        </a:rPr>
                        <a:t></a:t>
                      </a:r>
                      <a:r>
                        <a:rPr lang="es-ES_tradnl" sz="1400" dirty="0">
                          <a:effectLst/>
                        </a:rPr>
                        <a:t>   3 l = 1,5 l</a:t>
                      </a:r>
                      <a:endParaRPr lang="nl-NL" sz="1400" dirty="0">
                        <a:effectLst/>
                      </a:endParaRPr>
                    </a:p>
                    <a:p>
                      <a:pPr algn="ctr">
                        <a:spcAft>
                          <a:spcPts val="550"/>
                        </a:spcAft>
                        <a:tabLst>
                          <a:tab pos="-914400" algn="l"/>
                          <a:tab pos="-457200" algn="l"/>
                          <a:tab pos="152400" algn="l"/>
                          <a:tab pos="304800" algn="l"/>
                          <a:tab pos="457200" algn="l"/>
                        </a:tabLst>
                      </a:pPr>
                      <a:r>
                        <a:rPr lang="es-ES_tradnl" sz="1400" dirty="0">
                          <a:effectLst/>
                        </a:rPr>
                        <a:t>0,5 ha </a:t>
                      </a:r>
                      <a:r>
                        <a:rPr lang="nl-NL" sz="1400" dirty="0">
                          <a:effectLst/>
                          <a:sym typeface="Symbol" panose="05050102010706020507" pitchFamily="18" charset="2"/>
                        </a:rPr>
                        <a:t></a:t>
                      </a:r>
                      <a:r>
                        <a:rPr lang="es-ES_tradnl" sz="1400" dirty="0">
                          <a:effectLst/>
                        </a:rPr>
                        <a:t> 400 l = 200 l</a:t>
                      </a:r>
                      <a:endParaRPr lang="nl-NL" sz="1400" dirty="0">
                        <a:effectLst/>
                        <a:latin typeface="Courier"/>
                        <a:ea typeface="Times New Roman" panose="02020603050405020304" pitchFamily="18" charset="0"/>
                        <a:cs typeface="Times New Roman" panose="02020603050405020304" pitchFamily="18" charset="0"/>
                      </a:endParaRPr>
                    </a:p>
                  </a:txBody>
                  <a:tcPr marL="35555" marR="35555" marT="0" marB="0"/>
                </a:tc>
                <a:tc>
                  <a:txBody>
                    <a:bodyPr/>
                    <a:lstStyle/>
                    <a:p>
                      <a:pPr algn="ctr">
                        <a:spcBef>
                          <a:spcPts val="10"/>
                        </a:spcBef>
                        <a:spcAft>
                          <a:spcPts val="550"/>
                        </a:spcAft>
                        <a:tabLst>
                          <a:tab pos="-914400" algn="l"/>
                          <a:tab pos="-457200" algn="l"/>
                          <a:tab pos="152400" algn="l"/>
                          <a:tab pos="304800" algn="l"/>
                          <a:tab pos="457200" algn="l"/>
                        </a:tabLst>
                      </a:pPr>
                      <a:endParaRPr lang="es-ES_tradnl" sz="1400" dirty="0">
                        <a:effectLst/>
                      </a:endParaRPr>
                    </a:p>
                    <a:p>
                      <a:pPr algn="ctr">
                        <a:spcBef>
                          <a:spcPts val="10"/>
                        </a:spcBef>
                        <a:spcAft>
                          <a:spcPts val="550"/>
                        </a:spcAft>
                        <a:tabLst>
                          <a:tab pos="-914400" algn="l"/>
                          <a:tab pos="-457200" algn="l"/>
                          <a:tab pos="152400" algn="l"/>
                          <a:tab pos="304800" algn="l"/>
                          <a:tab pos="457200" algn="l"/>
                        </a:tabLst>
                      </a:pPr>
                      <a:r>
                        <a:rPr lang="es-ES_tradnl" sz="1400" dirty="0">
                          <a:effectLst/>
                        </a:rPr>
                        <a:t>100 l</a:t>
                      </a:r>
                      <a:endParaRPr lang="nl-NL" sz="1400" dirty="0">
                        <a:effectLst/>
                        <a:latin typeface="Courier"/>
                        <a:ea typeface="Times New Roman" panose="02020603050405020304" pitchFamily="18" charset="0"/>
                        <a:cs typeface="Times New Roman" panose="02020603050405020304" pitchFamily="18" charset="0"/>
                      </a:endParaRPr>
                    </a:p>
                  </a:txBody>
                  <a:tcPr marL="35555" marR="35555" marT="0" marB="0"/>
                </a:tc>
                <a:tc>
                  <a:txBody>
                    <a:bodyPr/>
                    <a:lstStyle/>
                    <a:p>
                      <a:pPr algn="ctr">
                        <a:spcBef>
                          <a:spcPts val="10"/>
                        </a:spcBef>
                        <a:spcAft>
                          <a:spcPts val="0"/>
                        </a:spcAft>
                        <a:tabLst>
                          <a:tab pos="-914400" algn="l"/>
                          <a:tab pos="-457200" algn="l"/>
                          <a:tab pos="152400" algn="l"/>
                          <a:tab pos="304800" algn="l"/>
                          <a:tab pos="457200" algn="l"/>
                        </a:tabLst>
                      </a:pPr>
                      <a:endParaRPr lang="es-ES_tradnl" sz="1400" dirty="0">
                        <a:effectLst/>
                      </a:endParaRPr>
                    </a:p>
                    <a:p>
                      <a:pPr algn="ctr">
                        <a:spcBef>
                          <a:spcPts val="10"/>
                        </a:spcBef>
                        <a:spcAft>
                          <a:spcPts val="0"/>
                        </a:spcAft>
                        <a:tabLst>
                          <a:tab pos="-914400" algn="l"/>
                          <a:tab pos="-457200" algn="l"/>
                          <a:tab pos="152400" algn="l"/>
                          <a:tab pos="304800" algn="l"/>
                          <a:tab pos="457200" algn="l"/>
                        </a:tabLst>
                      </a:pPr>
                      <a:r>
                        <a:rPr lang="es-ES_tradnl" sz="1400" dirty="0">
                          <a:effectLst/>
                        </a:rPr>
                        <a:t>200 </a:t>
                      </a:r>
                      <a:r>
                        <a:rPr lang="nl-NL" sz="1400" dirty="0">
                          <a:effectLst/>
                          <a:sym typeface="Symbol" panose="05050102010706020507" pitchFamily="18" charset="2"/>
                        </a:rPr>
                        <a:t></a:t>
                      </a:r>
                      <a:r>
                        <a:rPr lang="es-ES_tradnl" sz="1400" dirty="0">
                          <a:effectLst/>
                        </a:rPr>
                        <a:t> 100</a:t>
                      </a:r>
                      <a:endParaRPr lang="nl-NL" sz="1400" dirty="0">
                        <a:effectLst/>
                      </a:endParaRPr>
                    </a:p>
                    <a:p>
                      <a:pPr algn="ctr">
                        <a:spcAft>
                          <a:spcPts val="550"/>
                        </a:spcAft>
                        <a:tabLst>
                          <a:tab pos="-914400" algn="l"/>
                          <a:tab pos="-457200" algn="l"/>
                          <a:tab pos="152400" algn="l"/>
                          <a:tab pos="304800" algn="l"/>
                          <a:tab pos="457200" algn="l"/>
                        </a:tabLst>
                      </a:pPr>
                      <a:r>
                        <a:rPr lang="es-ES_tradnl" sz="1400" dirty="0">
                          <a:effectLst/>
                        </a:rPr>
                        <a:t>= 2</a:t>
                      </a:r>
                      <a:endParaRPr lang="nl-NL" sz="1400" dirty="0">
                        <a:effectLst/>
                        <a:latin typeface="Courier"/>
                        <a:ea typeface="Times New Roman" panose="02020603050405020304" pitchFamily="18" charset="0"/>
                        <a:cs typeface="Times New Roman" panose="02020603050405020304" pitchFamily="18" charset="0"/>
                      </a:endParaRPr>
                    </a:p>
                  </a:txBody>
                  <a:tcPr marL="35555" marR="35555" marT="0" marB="0"/>
                </a:tc>
                <a:tc>
                  <a:txBody>
                    <a:bodyPr/>
                    <a:lstStyle/>
                    <a:p>
                      <a:pPr algn="ctr">
                        <a:spcBef>
                          <a:spcPts val="10"/>
                        </a:spcBef>
                        <a:spcAft>
                          <a:spcPts val="0"/>
                        </a:spcAft>
                        <a:tabLst>
                          <a:tab pos="-914400" algn="l"/>
                          <a:tab pos="-457200" algn="l"/>
                          <a:tab pos="152400" algn="l"/>
                          <a:tab pos="304800" algn="l"/>
                          <a:tab pos="457200" algn="l"/>
                        </a:tabLst>
                      </a:pPr>
                      <a:endParaRPr lang="es-ES_tradnl" sz="1400" dirty="0">
                        <a:effectLst/>
                      </a:endParaRPr>
                    </a:p>
                    <a:p>
                      <a:pPr algn="ctr">
                        <a:spcBef>
                          <a:spcPts val="10"/>
                        </a:spcBef>
                        <a:spcAft>
                          <a:spcPts val="0"/>
                        </a:spcAft>
                        <a:tabLst>
                          <a:tab pos="-914400" algn="l"/>
                          <a:tab pos="-457200" algn="l"/>
                          <a:tab pos="152400" algn="l"/>
                          <a:tab pos="304800" algn="l"/>
                          <a:tab pos="457200" algn="l"/>
                        </a:tabLst>
                      </a:pPr>
                      <a:r>
                        <a:rPr lang="es-ES_tradnl" sz="1400" dirty="0">
                          <a:effectLst/>
                        </a:rPr>
                        <a:t>1,5 l </a:t>
                      </a:r>
                      <a:r>
                        <a:rPr lang="nl-NL" sz="1400" dirty="0">
                          <a:effectLst/>
                          <a:sym typeface="Symbol" panose="05050102010706020507" pitchFamily="18" charset="2"/>
                        </a:rPr>
                        <a:t></a:t>
                      </a:r>
                      <a:r>
                        <a:rPr lang="es-ES_tradnl" sz="1400" dirty="0">
                          <a:effectLst/>
                        </a:rPr>
                        <a:t> 2</a:t>
                      </a:r>
                      <a:endParaRPr lang="nl-NL" sz="1400" dirty="0">
                        <a:effectLst/>
                      </a:endParaRPr>
                    </a:p>
                    <a:p>
                      <a:pPr algn="ctr">
                        <a:spcAft>
                          <a:spcPts val="550"/>
                        </a:spcAft>
                        <a:tabLst>
                          <a:tab pos="-914400" algn="l"/>
                          <a:tab pos="-457200" algn="l"/>
                          <a:tab pos="152400" algn="l"/>
                          <a:tab pos="304800" algn="l"/>
                          <a:tab pos="457200" algn="l"/>
                        </a:tabLst>
                      </a:pPr>
                      <a:r>
                        <a:rPr lang="es-ES_tradnl" sz="1400" dirty="0">
                          <a:effectLst/>
                        </a:rPr>
                        <a:t>= 0,75 l</a:t>
                      </a:r>
                      <a:endParaRPr lang="nl-NL" sz="1400" dirty="0">
                        <a:effectLst/>
                        <a:latin typeface="Courier"/>
                        <a:ea typeface="Times New Roman" panose="02020603050405020304" pitchFamily="18" charset="0"/>
                        <a:cs typeface="Times New Roman" panose="02020603050405020304" pitchFamily="18" charset="0"/>
                      </a:endParaRPr>
                    </a:p>
                  </a:txBody>
                  <a:tcPr marL="35555" marR="35555" marT="0" marB="0"/>
                </a:tc>
                <a:extLst>
                  <a:ext uri="{0D108BD9-81ED-4DB2-BD59-A6C34878D82A}">
                    <a16:rowId xmlns:a16="http://schemas.microsoft.com/office/drawing/2014/main" val="10001"/>
                  </a:ext>
                </a:extLst>
              </a:tr>
              <a:tr h="1159655">
                <a:tc>
                  <a:txBody>
                    <a:bodyPr/>
                    <a:lstStyle/>
                    <a:p>
                      <a:pPr algn="ctr">
                        <a:spcBef>
                          <a:spcPts val="10"/>
                        </a:spcBef>
                        <a:spcAft>
                          <a:spcPts val="0"/>
                        </a:spcAft>
                        <a:tabLst>
                          <a:tab pos="-914400" algn="l"/>
                          <a:tab pos="-457200" algn="l"/>
                          <a:tab pos="152400" algn="l"/>
                          <a:tab pos="304800" algn="l"/>
                          <a:tab pos="457200" algn="l"/>
                        </a:tabLst>
                      </a:pPr>
                      <a:r>
                        <a:rPr lang="es-ES_tradnl" sz="1400" dirty="0">
                          <a:effectLst/>
                        </a:rPr>
                        <a:t>  8 l/ha</a:t>
                      </a:r>
                      <a:endParaRPr lang="nl-NL" sz="1400" dirty="0">
                        <a:effectLst/>
                      </a:endParaRPr>
                    </a:p>
                    <a:p>
                      <a:pPr algn="ctr">
                        <a:spcAft>
                          <a:spcPts val="0"/>
                        </a:spcAft>
                        <a:tabLst>
                          <a:tab pos="-914400" algn="l"/>
                          <a:tab pos="-457200" algn="l"/>
                          <a:tab pos="152400" algn="l"/>
                          <a:tab pos="304800" algn="l"/>
                          <a:tab pos="457200" algn="l"/>
                        </a:tabLst>
                      </a:pPr>
                      <a:r>
                        <a:rPr lang="es-ES_tradnl" sz="1400" dirty="0">
                          <a:effectLst/>
                        </a:rPr>
                        <a:t> </a:t>
                      </a:r>
                      <a:endParaRPr lang="nl-NL" sz="1400" dirty="0">
                        <a:effectLst/>
                      </a:endParaRPr>
                    </a:p>
                    <a:p>
                      <a:pPr algn="ctr">
                        <a:spcAft>
                          <a:spcPts val="550"/>
                        </a:spcAft>
                        <a:tabLst>
                          <a:tab pos="-914400" algn="l"/>
                          <a:tab pos="-457200" algn="l"/>
                          <a:tab pos="152400" algn="l"/>
                          <a:tab pos="304800" algn="l"/>
                          <a:tab pos="457200" algn="l"/>
                        </a:tabLst>
                      </a:pPr>
                      <a:r>
                        <a:rPr lang="es-ES_tradnl" sz="1400" dirty="0">
                          <a:effectLst/>
                        </a:rPr>
                        <a:t>300 l/ha</a:t>
                      </a:r>
                      <a:endParaRPr lang="nl-NL" sz="1400" dirty="0">
                        <a:effectLst/>
                        <a:latin typeface="Courier"/>
                        <a:ea typeface="Times New Roman" panose="02020603050405020304" pitchFamily="18" charset="0"/>
                        <a:cs typeface="Times New Roman" panose="02020603050405020304" pitchFamily="18" charset="0"/>
                      </a:endParaRPr>
                    </a:p>
                  </a:txBody>
                  <a:tcPr marL="35555" marR="35555" marT="0" marB="0"/>
                </a:tc>
                <a:tc>
                  <a:txBody>
                    <a:bodyPr/>
                    <a:lstStyle/>
                    <a:p>
                      <a:pPr algn="ctr">
                        <a:spcBef>
                          <a:spcPts val="10"/>
                        </a:spcBef>
                        <a:spcAft>
                          <a:spcPts val="550"/>
                        </a:spcAft>
                        <a:tabLst>
                          <a:tab pos="-914400" algn="l"/>
                          <a:tab pos="-457200" algn="l"/>
                          <a:tab pos="152400" algn="l"/>
                          <a:tab pos="304800" algn="l"/>
                          <a:tab pos="457200" algn="l"/>
                        </a:tabLst>
                      </a:pPr>
                      <a:endParaRPr lang="es-ES_tradnl" sz="1400" dirty="0">
                        <a:effectLst/>
                      </a:endParaRPr>
                    </a:p>
                    <a:p>
                      <a:pPr algn="ctr">
                        <a:spcBef>
                          <a:spcPts val="10"/>
                        </a:spcBef>
                        <a:spcAft>
                          <a:spcPts val="550"/>
                        </a:spcAft>
                        <a:tabLst>
                          <a:tab pos="-914400" algn="l"/>
                          <a:tab pos="-457200" algn="l"/>
                          <a:tab pos="152400" algn="l"/>
                          <a:tab pos="304800" algn="l"/>
                          <a:tab pos="457200" algn="l"/>
                        </a:tabLst>
                      </a:pPr>
                      <a:r>
                        <a:rPr lang="es-ES_tradnl" sz="1400" dirty="0">
                          <a:effectLst/>
                        </a:rPr>
                        <a:t>   4,5 ha</a:t>
                      </a:r>
                      <a:endParaRPr lang="nl-NL" sz="1400" dirty="0">
                        <a:effectLst/>
                        <a:latin typeface="Courier"/>
                        <a:ea typeface="Times New Roman" panose="02020603050405020304" pitchFamily="18" charset="0"/>
                        <a:cs typeface="Times New Roman" panose="02020603050405020304" pitchFamily="18" charset="0"/>
                      </a:endParaRPr>
                    </a:p>
                  </a:txBody>
                  <a:tcPr marL="35555" marR="35555" marT="0" marB="0"/>
                </a:tc>
                <a:tc>
                  <a:txBody>
                    <a:bodyPr/>
                    <a:lstStyle/>
                    <a:p>
                      <a:pPr algn="ctr">
                        <a:spcBef>
                          <a:spcPts val="10"/>
                        </a:spcBef>
                        <a:spcAft>
                          <a:spcPts val="0"/>
                        </a:spcAft>
                        <a:tabLst>
                          <a:tab pos="-914400" algn="l"/>
                          <a:tab pos="-457200" algn="l"/>
                          <a:tab pos="152400" algn="l"/>
                          <a:tab pos="304800" algn="l"/>
                          <a:tab pos="457200" algn="l"/>
                        </a:tabLst>
                      </a:pPr>
                      <a:endParaRPr lang="nl-NL" sz="1400" dirty="0">
                        <a:effectLst/>
                      </a:endParaRPr>
                    </a:p>
                  </a:txBody>
                  <a:tcPr marL="35555" marR="35555" marT="0" marB="0"/>
                </a:tc>
                <a:tc>
                  <a:txBody>
                    <a:bodyPr/>
                    <a:lstStyle/>
                    <a:p>
                      <a:pPr algn="ctr">
                        <a:spcBef>
                          <a:spcPts val="10"/>
                        </a:spcBef>
                        <a:spcAft>
                          <a:spcPts val="550"/>
                        </a:spcAft>
                        <a:tabLst>
                          <a:tab pos="-914400" algn="l"/>
                          <a:tab pos="-457200" algn="l"/>
                          <a:tab pos="152400" algn="l"/>
                          <a:tab pos="304800" algn="l"/>
                          <a:tab pos="457200" algn="l"/>
                        </a:tabLst>
                      </a:pPr>
                      <a:endParaRPr lang="es-ES_tradnl" sz="1400" dirty="0">
                        <a:effectLst/>
                      </a:endParaRPr>
                    </a:p>
                    <a:p>
                      <a:pPr algn="ctr">
                        <a:spcBef>
                          <a:spcPts val="10"/>
                        </a:spcBef>
                        <a:spcAft>
                          <a:spcPts val="550"/>
                        </a:spcAft>
                        <a:tabLst>
                          <a:tab pos="-914400" algn="l"/>
                          <a:tab pos="-457200" algn="l"/>
                          <a:tab pos="152400" algn="l"/>
                          <a:tab pos="304800" algn="l"/>
                          <a:tab pos="457200" algn="l"/>
                        </a:tabLst>
                      </a:pPr>
                      <a:r>
                        <a:rPr lang="es-ES_tradnl" sz="1400" dirty="0">
                          <a:effectLst/>
                        </a:rPr>
                        <a:t>675 l</a:t>
                      </a:r>
                      <a:endParaRPr lang="nl-NL" sz="1400" dirty="0">
                        <a:effectLst/>
                        <a:latin typeface="Courier"/>
                        <a:ea typeface="Times New Roman" panose="02020603050405020304" pitchFamily="18" charset="0"/>
                        <a:cs typeface="Times New Roman" panose="02020603050405020304" pitchFamily="18" charset="0"/>
                      </a:endParaRPr>
                    </a:p>
                  </a:txBody>
                  <a:tcPr marL="35555" marR="35555" marT="0" marB="0"/>
                </a:tc>
                <a:tc>
                  <a:txBody>
                    <a:bodyPr/>
                    <a:lstStyle/>
                    <a:p>
                      <a:pPr algn="ctr">
                        <a:spcBef>
                          <a:spcPts val="10"/>
                        </a:spcBef>
                        <a:spcAft>
                          <a:spcPts val="550"/>
                        </a:spcAft>
                        <a:tabLst>
                          <a:tab pos="-914400" algn="l"/>
                          <a:tab pos="-457200" algn="l"/>
                          <a:tab pos="152400" algn="l"/>
                          <a:tab pos="304800" algn="l"/>
                          <a:tab pos="457200" algn="l"/>
                        </a:tabLst>
                      </a:pPr>
                      <a:endParaRPr lang="nl-NL" sz="1400" dirty="0">
                        <a:effectLst/>
                        <a:latin typeface="Courier"/>
                        <a:ea typeface="Times New Roman" panose="02020603050405020304" pitchFamily="18" charset="0"/>
                        <a:cs typeface="Times New Roman" panose="02020603050405020304" pitchFamily="18" charset="0"/>
                      </a:endParaRPr>
                    </a:p>
                  </a:txBody>
                  <a:tcPr marL="35555" marR="35555" marT="0" marB="0"/>
                </a:tc>
                <a:tc>
                  <a:txBody>
                    <a:bodyPr/>
                    <a:lstStyle/>
                    <a:p>
                      <a:pPr algn="ctr">
                        <a:spcBef>
                          <a:spcPts val="10"/>
                        </a:spcBef>
                        <a:spcAft>
                          <a:spcPts val="550"/>
                        </a:spcAft>
                        <a:tabLst>
                          <a:tab pos="-914400" algn="l"/>
                          <a:tab pos="-457200" algn="l"/>
                          <a:tab pos="152400" algn="l"/>
                          <a:tab pos="304800" algn="l"/>
                          <a:tab pos="457200" algn="l"/>
                        </a:tabLst>
                      </a:pPr>
                      <a:endParaRPr lang="nl-NL" sz="1400" dirty="0">
                        <a:effectLst/>
                        <a:latin typeface="Courier"/>
                        <a:ea typeface="Times New Roman" panose="02020603050405020304" pitchFamily="18" charset="0"/>
                        <a:cs typeface="Times New Roman" panose="02020603050405020304" pitchFamily="18" charset="0"/>
                      </a:endParaRPr>
                    </a:p>
                  </a:txBody>
                  <a:tcPr marL="35555" marR="35555" marT="0" marB="0"/>
                </a:tc>
                <a:extLst>
                  <a:ext uri="{0D108BD9-81ED-4DB2-BD59-A6C34878D82A}">
                    <a16:rowId xmlns:a16="http://schemas.microsoft.com/office/drawing/2014/main" val="10002"/>
                  </a:ext>
                </a:extLst>
              </a:tr>
              <a:tr h="1159655">
                <a:tc>
                  <a:txBody>
                    <a:bodyPr/>
                    <a:lstStyle/>
                    <a:p>
                      <a:pPr algn="ctr">
                        <a:spcBef>
                          <a:spcPts val="10"/>
                        </a:spcBef>
                        <a:spcAft>
                          <a:spcPts val="0"/>
                        </a:spcAft>
                        <a:tabLst>
                          <a:tab pos="-914400" algn="l"/>
                          <a:tab pos="-457200" algn="l"/>
                          <a:tab pos="152400" algn="l"/>
                          <a:tab pos="304800" algn="l"/>
                          <a:tab pos="457200" algn="l"/>
                        </a:tabLst>
                      </a:pPr>
                      <a:r>
                        <a:rPr lang="es-ES_tradnl" sz="1400">
                          <a:effectLst/>
                        </a:rPr>
                        <a:t> 50 gr/are</a:t>
                      </a:r>
                      <a:endParaRPr lang="nl-NL" sz="1400">
                        <a:effectLst/>
                      </a:endParaRPr>
                    </a:p>
                    <a:p>
                      <a:pPr algn="ctr">
                        <a:spcAft>
                          <a:spcPts val="0"/>
                        </a:spcAft>
                        <a:tabLst>
                          <a:tab pos="-914400" algn="l"/>
                          <a:tab pos="-457200" algn="l"/>
                          <a:tab pos="152400" algn="l"/>
                          <a:tab pos="304800" algn="l"/>
                          <a:tab pos="457200" algn="l"/>
                        </a:tabLst>
                      </a:pPr>
                      <a:r>
                        <a:rPr lang="es-ES_tradnl" sz="1400">
                          <a:effectLst/>
                        </a:rPr>
                        <a:t> </a:t>
                      </a:r>
                      <a:endParaRPr lang="nl-NL" sz="1400">
                        <a:effectLst/>
                      </a:endParaRPr>
                    </a:p>
                    <a:p>
                      <a:pPr algn="ctr">
                        <a:spcAft>
                          <a:spcPts val="550"/>
                        </a:spcAft>
                        <a:tabLst>
                          <a:tab pos="-914400" algn="l"/>
                          <a:tab pos="-457200" algn="l"/>
                          <a:tab pos="152400" algn="l"/>
                          <a:tab pos="304800" algn="l"/>
                          <a:tab pos="457200" algn="l"/>
                        </a:tabLst>
                      </a:pPr>
                      <a:r>
                        <a:rPr lang="es-ES_tradnl" sz="1400">
                          <a:effectLst/>
                        </a:rPr>
                        <a:t>400 l/ha</a:t>
                      </a:r>
                      <a:endParaRPr lang="nl-NL" sz="1400">
                        <a:effectLst/>
                        <a:latin typeface="Courier"/>
                        <a:ea typeface="Times New Roman" panose="02020603050405020304" pitchFamily="18" charset="0"/>
                        <a:cs typeface="Times New Roman" panose="02020603050405020304" pitchFamily="18" charset="0"/>
                      </a:endParaRPr>
                    </a:p>
                  </a:txBody>
                  <a:tcPr marL="35555" marR="35555" marT="0" marB="0"/>
                </a:tc>
                <a:tc>
                  <a:txBody>
                    <a:bodyPr/>
                    <a:lstStyle/>
                    <a:p>
                      <a:pPr algn="ctr">
                        <a:spcBef>
                          <a:spcPts val="10"/>
                        </a:spcBef>
                        <a:spcAft>
                          <a:spcPts val="550"/>
                        </a:spcAft>
                        <a:tabLst>
                          <a:tab pos="-914400" algn="l"/>
                          <a:tab pos="-457200" algn="l"/>
                          <a:tab pos="152400" algn="l"/>
                          <a:tab pos="304800" algn="l"/>
                          <a:tab pos="457200" algn="l"/>
                        </a:tabLst>
                      </a:pPr>
                      <a:r>
                        <a:rPr lang="es-ES_tradnl" sz="1400" dirty="0">
                          <a:effectLst/>
                        </a:rPr>
                        <a:t> </a:t>
                      </a:r>
                    </a:p>
                    <a:p>
                      <a:pPr algn="ctr">
                        <a:spcBef>
                          <a:spcPts val="10"/>
                        </a:spcBef>
                        <a:spcAft>
                          <a:spcPts val="550"/>
                        </a:spcAft>
                        <a:tabLst>
                          <a:tab pos="-914400" algn="l"/>
                          <a:tab pos="-457200" algn="l"/>
                          <a:tab pos="152400" algn="l"/>
                          <a:tab pos="304800" algn="l"/>
                          <a:tab pos="457200" algn="l"/>
                        </a:tabLst>
                      </a:pPr>
                      <a:r>
                        <a:rPr lang="es-ES_tradnl" sz="1400" dirty="0">
                          <a:effectLst/>
                        </a:rPr>
                        <a:t> 10 are</a:t>
                      </a:r>
                      <a:endParaRPr lang="nl-NL" sz="1400" dirty="0">
                        <a:effectLst/>
                        <a:latin typeface="Courier"/>
                        <a:ea typeface="Times New Roman" panose="02020603050405020304" pitchFamily="18" charset="0"/>
                        <a:cs typeface="Times New Roman" panose="02020603050405020304" pitchFamily="18" charset="0"/>
                      </a:endParaRPr>
                    </a:p>
                  </a:txBody>
                  <a:tcPr marL="35555" marR="35555" marT="0" marB="0"/>
                </a:tc>
                <a:tc>
                  <a:txBody>
                    <a:bodyPr/>
                    <a:lstStyle/>
                    <a:p>
                      <a:pPr algn="ctr">
                        <a:spcAft>
                          <a:spcPts val="0"/>
                        </a:spcAft>
                        <a:tabLst>
                          <a:tab pos="-914400" algn="l"/>
                          <a:tab pos="-457200" algn="l"/>
                          <a:tab pos="152400" algn="l"/>
                          <a:tab pos="304800" algn="l"/>
                          <a:tab pos="457200" algn="l"/>
                        </a:tabLst>
                      </a:pPr>
                      <a:r>
                        <a:rPr lang="es-ES_tradnl" sz="1400" dirty="0">
                          <a:effectLst/>
                        </a:rPr>
                        <a:t> </a:t>
                      </a:r>
                      <a:endParaRPr lang="nl-NL" sz="1400" dirty="0">
                        <a:effectLst/>
                      </a:endParaRPr>
                    </a:p>
                  </a:txBody>
                  <a:tcPr marL="35555" marR="35555" marT="0" marB="0"/>
                </a:tc>
                <a:tc>
                  <a:txBody>
                    <a:bodyPr/>
                    <a:lstStyle/>
                    <a:p>
                      <a:pPr algn="ctr">
                        <a:spcBef>
                          <a:spcPts val="10"/>
                        </a:spcBef>
                        <a:spcAft>
                          <a:spcPts val="550"/>
                        </a:spcAft>
                        <a:tabLst>
                          <a:tab pos="-914400" algn="l"/>
                          <a:tab pos="-457200" algn="l"/>
                          <a:tab pos="152400" algn="l"/>
                          <a:tab pos="304800" algn="l"/>
                          <a:tab pos="457200" algn="l"/>
                        </a:tabLst>
                      </a:pPr>
                      <a:endParaRPr lang="es-ES_tradnl" sz="1400" dirty="0">
                        <a:effectLst/>
                      </a:endParaRPr>
                    </a:p>
                    <a:p>
                      <a:pPr algn="ctr">
                        <a:spcBef>
                          <a:spcPts val="10"/>
                        </a:spcBef>
                        <a:spcAft>
                          <a:spcPts val="550"/>
                        </a:spcAft>
                        <a:tabLst>
                          <a:tab pos="-914400" algn="l"/>
                          <a:tab pos="-457200" algn="l"/>
                          <a:tab pos="152400" algn="l"/>
                          <a:tab pos="304800" algn="l"/>
                          <a:tab pos="457200" algn="l"/>
                        </a:tabLst>
                      </a:pPr>
                      <a:r>
                        <a:rPr lang="es-ES_tradnl" sz="1400" dirty="0">
                          <a:effectLst/>
                        </a:rPr>
                        <a:t>200 l</a:t>
                      </a:r>
                      <a:endParaRPr lang="nl-NL" sz="1400" dirty="0">
                        <a:effectLst/>
                        <a:latin typeface="Courier"/>
                        <a:ea typeface="Times New Roman" panose="02020603050405020304" pitchFamily="18" charset="0"/>
                        <a:cs typeface="Times New Roman" panose="02020603050405020304" pitchFamily="18" charset="0"/>
                      </a:endParaRPr>
                    </a:p>
                  </a:txBody>
                  <a:tcPr marL="35555" marR="35555" marT="0" marB="0"/>
                </a:tc>
                <a:tc>
                  <a:txBody>
                    <a:bodyPr/>
                    <a:lstStyle/>
                    <a:p>
                      <a:pPr algn="ctr">
                        <a:spcBef>
                          <a:spcPts val="10"/>
                        </a:spcBef>
                        <a:spcAft>
                          <a:spcPts val="550"/>
                        </a:spcAft>
                        <a:tabLst>
                          <a:tab pos="-914400" algn="l"/>
                          <a:tab pos="-457200" algn="l"/>
                          <a:tab pos="152400" algn="l"/>
                          <a:tab pos="304800" algn="l"/>
                          <a:tab pos="457200" algn="l"/>
                        </a:tabLst>
                      </a:pPr>
                      <a:endParaRPr lang="nl-NL" sz="1400" dirty="0">
                        <a:effectLst/>
                        <a:latin typeface="Courier"/>
                        <a:ea typeface="Times New Roman" panose="02020603050405020304" pitchFamily="18" charset="0"/>
                        <a:cs typeface="Times New Roman" panose="02020603050405020304" pitchFamily="18" charset="0"/>
                      </a:endParaRPr>
                    </a:p>
                  </a:txBody>
                  <a:tcPr marL="35555" marR="35555" marT="0" marB="0"/>
                </a:tc>
                <a:tc>
                  <a:txBody>
                    <a:bodyPr/>
                    <a:lstStyle/>
                    <a:p>
                      <a:pPr algn="ctr">
                        <a:spcBef>
                          <a:spcPts val="10"/>
                        </a:spcBef>
                        <a:spcAft>
                          <a:spcPts val="550"/>
                        </a:spcAft>
                        <a:tabLst>
                          <a:tab pos="-914400" algn="l"/>
                          <a:tab pos="-457200" algn="l"/>
                          <a:tab pos="152400" algn="l"/>
                          <a:tab pos="304800" algn="l"/>
                          <a:tab pos="457200" algn="l"/>
                        </a:tabLst>
                      </a:pPr>
                      <a:endParaRPr lang="nl-NL" sz="1400" dirty="0">
                        <a:effectLst/>
                        <a:latin typeface="Courier"/>
                        <a:ea typeface="Times New Roman" panose="02020603050405020304" pitchFamily="18" charset="0"/>
                        <a:cs typeface="Times New Roman" panose="02020603050405020304" pitchFamily="18" charset="0"/>
                      </a:endParaRPr>
                    </a:p>
                  </a:txBody>
                  <a:tcPr marL="35555" marR="35555" marT="0" marB="0"/>
                </a:tc>
                <a:extLst>
                  <a:ext uri="{0D108BD9-81ED-4DB2-BD59-A6C34878D82A}">
                    <a16:rowId xmlns:a16="http://schemas.microsoft.com/office/drawing/2014/main" val="10003"/>
                  </a:ext>
                </a:extLst>
              </a:tr>
              <a:tr h="1159655">
                <a:tc>
                  <a:txBody>
                    <a:bodyPr/>
                    <a:lstStyle/>
                    <a:p>
                      <a:pPr algn="ctr">
                        <a:spcBef>
                          <a:spcPts val="10"/>
                        </a:spcBef>
                        <a:spcAft>
                          <a:spcPts val="0"/>
                        </a:spcAft>
                        <a:tabLst>
                          <a:tab pos="-914400" algn="l"/>
                          <a:tab pos="-457200" algn="l"/>
                          <a:tab pos="152400" algn="l"/>
                          <a:tab pos="304800" algn="l"/>
                          <a:tab pos="457200" algn="l"/>
                        </a:tabLst>
                      </a:pPr>
                      <a:r>
                        <a:rPr lang="es-ES_tradnl" sz="1400" dirty="0">
                          <a:effectLst/>
                        </a:rPr>
                        <a:t>  0,5 l/ha</a:t>
                      </a:r>
                      <a:endParaRPr lang="nl-NL" sz="1400" dirty="0">
                        <a:effectLst/>
                      </a:endParaRPr>
                    </a:p>
                    <a:p>
                      <a:pPr algn="ctr">
                        <a:spcAft>
                          <a:spcPts val="0"/>
                        </a:spcAft>
                        <a:tabLst>
                          <a:tab pos="-914400" algn="l"/>
                          <a:tab pos="-457200" algn="l"/>
                          <a:tab pos="152400" algn="l"/>
                          <a:tab pos="304800" algn="l"/>
                          <a:tab pos="457200" algn="l"/>
                        </a:tabLst>
                      </a:pPr>
                      <a:r>
                        <a:rPr lang="es-ES_tradnl" sz="1400" dirty="0">
                          <a:effectLst/>
                        </a:rPr>
                        <a:t> </a:t>
                      </a:r>
                      <a:endParaRPr lang="nl-NL" sz="1400" dirty="0">
                        <a:effectLst/>
                      </a:endParaRPr>
                    </a:p>
                    <a:p>
                      <a:pPr algn="ctr">
                        <a:spcAft>
                          <a:spcPts val="550"/>
                        </a:spcAft>
                        <a:tabLst>
                          <a:tab pos="-914400" algn="l"/>
                          <a:tab pos="-457200" algn="l"/>
                          <a:tab pos="152400" algn="l"/>
                          <a:tab pos="304800" algn="l"/>
                          <a:tab pos="457200" algn="l"/>
                        </a:tabLst>
                      </a:pPr>
                      <a:r>
                        <a:rPr lang="es-ES_tradnl" sz="1400" dirty="0">
                          <a:effectLst/>
                        </a:rPr>
                        <a:t>200 l/ha</a:t>
                      </a:r>
                      <a:endParaRPr lang="nl-NL" sz="1400" dirty="0">
                        <a:effectLst/>
                        <a:latin typeface="Courier"/>
                        <a:ea typeface="Times New Roman" panose="02020603050405020304" pitchFamily="18" charset="0"/>
                        <a:cs typeface="Times New Roman" panose="02020603050405020304" pitchFamily="18" charset="0"/>
                      </a:endParaRPr>
                    </a:p>
                  </a:txBody>
                  <a:tcPr marL="35555" marR="35555" marT="0" marB="0"/>
                </a:tc>
                <a:tc>
                  <a:txBody>
                    <a:bodyPr/>
                    <a:lstStyle/>
                    <a:p>
                      <a:pPr algn="ctr">
                        <a:spcBef>
                          <a:spcPts val="10"/>
                        </a:spcBef>
                        <a:spcAft>
                          <a:spcPts val="550"/>
                        </a:spcAft>
                        <a:tabLst>
                          <a:tab pos="-914400" algn="l"/>
                          <a:tab pos="-457200" algn="l"/>
                          <a:tab pos="152400" algn="l"/>
                          <a:tab pos="304800" algn="l"/>
                          <a:tab pos="457200" algn="l"/>
                        </a:tabLst>
                      </a:pPr>
                      <a:r>
                        <a:rPr lang="es-ES_tradnl" sz="1400" dirty="0">
                          <a:effectLst/>
                        </a:rPr>
                        <a:t> </a:t>
                      </a:r>
                    </a:p>
                    <a:p>
                      <a:pPr algn="ctr">
                        <a:spcBef>
                          <a:spcPts val="10"/>
                        </a:spcBef>
                        <a:spcAft>
                          <a:spcPts val="550"/>
                        </a:spcAft>
                        <a:tabLst>
                          <a:tab pos="-914400" algn="l"/>
                          <a:tab pos="-457200" algn="l"/>
                          <a:tab pos="152400" algn="l"/>
                          <a:tab pos="304800" algn="l"/>
                          <a:tab pos="457200" algn="l"/>
                        </a:tabLst>
                      </a:pPr>
                      <a:r>
                        <a:rPr lang="es-ES_tradnl" sz="1400" dirty="0">
                          <a:effectLst/>
                        </a:rPr>
                        <a:t>  2 ha</a:t>
                      </a:r>
                      <a:endParaRPr lang="nl-NL" sz="1400" dirty="0">
                        <a:effectLst/>
                        <a:latin typeface="Courier"/>
                        <a:ea typeface="Times New Roman" panose="02020603050405020304" pitchFamily="18" charset="0"/>
                        <a:cs typeface="Times New Roman" panose="02020603050405020304" pitchFamily="18" charset="0"/>
                      </a:endParaRPr>
                    </a:p>
                  </a:txBody>
                  <a:tcPr marL="35555" marR="35555" marT="0" marB="0"/>
                </a:tc>
                <a:tc>
                  <a:txBody>
                    <a:bodyPr/>
                    <a:lstStyle/>
                    <a:p>
                      <a:pPr algn="ctr">
                        <a:spcBef>
                          <a:spcPts val="10"/>
                        </a:spcBef>
                        <a:spcAft>
                          <a:spcPts val="0"/>
                        </a:spcAft>
                        <a:tabLst>
                          <a:tab pos="-914400" algn="l"/>
                          <a:tab pos="-457200" algn="l"/>
                          <a:tab pos="152400" algn="l"/>
                          <a:tab pos="304800" algn="l"/>
                          <a:tab pos="457200" algn="l"/>
                        </a:tabLst>
                      </a:pPr>
                      <a:endParaRPr lang="nl-NL" sz="1400" dirty="0">
                        <a:effectLst/>
                      </a:endParaRPr>
                    </a:p>
                    <a:p>
                      <a:pPr algn="ctr">
                        <a:spcAft>
                          <a:spcPts val="0"/>
                        </a:spcAft>
                        <a:tabLst>
                          <a:tab pos="-914400" algn="l"/>
                          <a:tab pos="-457200" algn="l"/>
                          <a:tab pos="152400" algn="l"/>
                          <a:tab pos="304800" algn="l"/>
                          <a:tab pos="457200" algn="l"/>
                        </a:tabLst>
                      </a:pPr>
                      <a:r>
                        <a:rPr lang="es-ES_tradnl" sz="1400" dirty="0">
                          <a:effectLst/>
                        </a:rPr>
                        <a:t> </a:t>
                      </a:r>
                      <a:endParaRPr lang="nl-NL" sz="1400" dirty="0">
                        <a:effectLst/>
                      </a:endParaRPr>
                    </a:p>
                    <a:p>
                      <a:pPr algn="ctr">
                        <a:spcAft>
                          <a:spcPts val="550"/>
                        </a:spcAft>
                        <a:tabLst>
                          <a:tab pos="-914400" algn="l"/>
                          <a:tab pos="-457200" algn="l"/>
                          <a:tab pos="152400" algn="l"/>
                          <a:tab pos="304800" algn="l"/>
                          <a:tab pos="457200" algn="l"/>
                        </a:tabLst>
                      </a:pPr>
                      <a:endParaRPr lang="es-ES_tradnl" sz="1400" dirty="0">
                        <a:effectLst/>
                      </a:endParaRPr>
                    </a:p>
                  </a:txBody>
                  <a:tcPr marL="35555" marR="35555" marT="0" marB="0"/>
                </a:tc>
                <a:tc>
                  <a:txBody>
                    <a:bodyPr/>
                    <a:lstStyle/>
                    <a:p>
                      <a:pPr algn="ctr">
                        <a:spcBef>
                          <a:spcPts val="10"/>
                        </a:spcBef>
                        <a:spcAft>
                          <a:spcPts val="550"/>
                        </a:spcAft>
                        <a:tabLst>
                          <a:tab pos="-914400" algn="l"/>
                          <a:tab pos="-457200" algn="l"/>
                          <a:tab pos="152400" algn="l"/>
                          <a:tab pos="304800" algn="l"/>
                          <a:tab pos="457200" algn="l"/>
                        </a:tabLst>
                      </a:pPr>
                      <a:endParaRPr lang="es-ES_tradnl" sz="1400" dirty="0">
                        <a:effectLst/>
                      </a:endParaRPr>
                    </a:p>
                    <a:p>
                      <a:pPr algn="ctr">
                        <a:spcBef>
                          <a:spcPts val="10"/>
                        </a:spcBef>
                        <a:spcAft>
                          <a:spcPts val="550"/>
                        </a:spcAft>
                        <a:tabLst>
                          <a:tab pos="-914400" algn="l"/>
                          <a:tab pos="-457200" algn="l"/>
                          <a:tab pos="152400" algn="l"/>
                          <a:tab pos="304800" algn="l"/>
                          <a:tab pos="457200" algn="l"/>
                        </a:tabLst>
                      </a:pPr>
                      <a:r>
                        <a:rPr lang="es-ES_tradnl" sz="1400" dirty="0">
                          <a:effectLst/>
                        </a:rPr>
                        <a:t>100 l</a:t>
                      </a:r>
                      <a:endParaRPr lang="nl-NL" sz="1400" dirty="0">
                        <a:effectLst/>
                        <a:latin typeface="Courier"/>
                        <a:ea typeface="Times New Roman" panose="02020603050405020304" pitchFamily="18" charset="0"/>
                        <a:cs typeface="Times New Roman" panose="02020603050405020304" pitchFamily="18" charset="0"/>
                      </a:endParaRPr>
                    </a:p>
                  </a:txBody>
                  <a:tcPr marL="35555" marR="35555" marT="0" marB="0"/>
                </a:tc>
                <a:tc>
                  <a:txBody>
                    <a:bodyPr/>
                    <a:lstStyle/>
                    <a:p>
                      <a:pPr algn="ctr">
                        <a:spcBef>
                          <a:spcPts val="10"/>
                        </a:spcBef>
                        <a:spcAft>
                          <a:spcPts val="550"/>
                        </a:spcAft>
                        <a:tabLst>
                          <a:tab pos="-914400" algn="l"/>
                          <a:tab pos="-457200" algn="l"/>
                          <a:tab pos="152400" algn="l"/>
                          <a:tab pos="304800" algn="l"/>
                          <a:tab pos="457200" algn="l"/>
                        </a:tabLst>
                      </a:pPr>
                      <a:endParaRPr lang="es-ES_tradnl" sz="1400" dirty="0">
                        <a:effectLst/>
                      </a:endParaRPr>
                    </a:p>
                  </a:txBody>
                  <a:tcPr marL="35555" marR="35555" marT="0" marB="0"/>
                </a:tc>
                <a:tc>
                  <a:txBody>
                    <a:bodyPr/>
                    <a:lstStyle/>
                    <a:p>
                      <a:pPr algn="ctr">
                        <a:spcBef>
                          <a:spcPts val="10"/>
                        </a:spcBef>
                        <a:spcAft>
                          <a:spcPts val="550"/>
                        </a:spcAft>
                        <a:tabLst>
                          <a:tab pos="-914400" algn="l"/>
                          <a:tab pos="-457200" algn="l"/>
                          <a:tab pos="152400" algn="l"/>
                          <a:tab pos="304800" algn="l"/>
                          <a:tab pos="457200" algn="l"/>
                        </a:tabLst>
                      </a:pPr>
                      <a:endParaRPr lang="es-ES_tradnl" sz="1400" dirty="0">
                        <a:effectLst/>
                      </a:endParaRPr>
                    </a:p>
                  </a:txBody>
                  <a:tcPr marL="35555" marR="35555" marT="0" marB="0"/>
                </a:tc>
                <a:extLst>
                  <a:ext uri="{0D108BD9-81ED-4DB2-BD59-A6C34878D82A}">
                    <a16:rowId xmlns:a16="http://schemas.microsoft.com/office/drawing/2014/main" val="10004"/>
                  </a:ext>
                </a:extLst>
              </a:tr>
            </a:tbl>
          </a:graphicData>
        </a:graphic>
      </p:graphicFrame>
      <p:sp>
        <p:nvSpPr>
          <p:cNvPr id="14383" name="Tekstvak 1">
            <a:extLst>
              <a:ext uri="{FF2B5EF4-FFF2-40B4-BE49-F238E27FC236}">
                <a16:creationId xmlns:a16="http://schemas.microsoft.com/office/drawing/2014/main" id="{7DBCADC5-E66C-4843-B587-1BF762086E1D}"/>
              </a:ext>
            </a:extLst>
          </p:cNvPr>
          <p:cNvSpPr txBox="1">
            <a:spLocks noChangeArrowheads="1"/>
          </p:cNvSpPr>
          <p:nvPr/>
        </p:nvSpPr>
        <p:spPr bwMode="auto">
          <a:xfrm>
            <a:off x="3470275" y="3186113"/>
            <a:ext cx="16510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nl-NL" altLang="nl-NL" sz="1400">
                <a:solidFill>
                  <a:srgbClr val="FF0000"/>
                </a:solidFill>
                <a:latin typeface="Arial" panose="020B0604020202020204" pitchFamily="34" charset="0"/>
              </a:rPr>
              <a:t>4,5 ha x 8 lt = 36 lt</a:t>
            </a:r>
          </a:p>
        </p:txBody>
      </p:sp>
      <p:sp>
        <p:nvSpPr>
          <p:cNvPr id="14384" name="Tekstvak 2">
            <a:extLst>
              <a:ext uri="{FF2B5EF4-FFF2-40B4-BE49-F238E27FC236}">
                <a16:creationId xmlns:a16="http://schemas.microsoft.com/office/drawing/2014/main" id="{DE07CF2A-7A3D-44C8-B9CE-EEBEB1B2DFB5}"/>
              </a:ext>
            </a:extLst>
          </p:cNvPr>
          <p:cNvSpPr txBox="1">
            <a:spLocks noChangeArrowheads="1"/>
          </p:cNvSpPr>
          <p:nvPr/>
        </p:nvSpPr>
        <p:spPr bwMode="auto">
          <a:xfrm>
            <a:off x="3271838" y="3600450"/>
            <a:ext cx="20478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nl-NL" altLang="nl-NL" sz="1400">
                <a:solidFill>
                  <a:srgbClr val="FF0000"/>
                </a:solidFill>
                <a:latin typeface="Arial" panose="020B0604020202020204" pitchFamily="34" charset="0"/>
              </a:rPr>
              <a:t>4,5 ha x 300 lt = 1350 lt</a:t>
            </a:r>
          </a:p>
        </p:txBody>
      </p:sp>
      <p:sp>
        <p:nvSpPr>
          <p:cNvPr id="14385" name="Tekstvak 4">
            <a:extLst>
              <a:ext uri="{FF2B5EF4-FFF2-40B4-BE49-F238E27FC236}">
                <a16:creationId xmlns:a16="http://schemas.microsoft.com/office/drawing/2014/main" id="{006F612B-8E34-49E6-93EB-6130C17F60FD}"/>
              </a:ext>
            </a:extLst>
          </p:cNvPr>
          <p:cNvSpPr txBox="1">
            <a:spLocks noChangeArrowheads="1"/>
          </p:cNvSpPr>
          <p:nvPr/>
        </p:nvSpPr>
        <p:spPr bwMode="auto">
          <a:xfrm>
            <a:off x="6011863" y="3278188"/>
            <a:ext cx="1030287"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nl-NL" altLang="nl-NL" sz="1400">
                <a:solidFill>
                  <a:srgbClr val="FF0000"/>
                </a:solidFill>
                <a:latin typeface="Arial" panose="020B0604020202020204" pitchFamily="34" charset="0"/>
              </a:rPr>
              <a:t>1350 : 675</a:t>
            </a:r>
          </a:p>
          <a:p>
            <a:pPr>
              <a:lnSpc>
                <a:spcPct val="100000"/>
              </a:lnSpc>
              <a:spcBef>
                <a:spcPct val="0"/>
              </a:spcBef>
              <a:buFontTx/>
              <a:buNone/>
            </a:pPr>
            <a:r>
              <a:rPr lang="nl-NL" altLang="nl-NL" sz="1400">
                <a:solidFill>
                  <a:srgbClr val="FF0000"/>
                </a:solidFill>
                <a:latin typeface="Arial" panose="020B0604020202020204" pitchFamily="34" charset="0"/>
              </a:rPr>
              <a:t>       = 2</a:t>
            </a:r>
          </a:p>
        </p:txBody>
      </p:sp>
      <p:sp>
        <p:nvSpPr>
          <p:cNvPr id="14386" name="Tekstvak 5">
            <a:extLst>
              <a:ext uri="{FF2B5EF4-FFF2-40B4-BE49-F238E27FC236}">
                <a16:creationId xmlns:a16="http://schemas.microsoft.com/office/drawing/2014/main" id="{A74C7548-F7F3-46D9-AEDF-A61C4DC80694}"/>
              </a:ext>
            </a:extLst>
          </p:cNvPr>
          <p:cNvSpPr txBox="1">
            <a:spLocks noChangeArrowheads="1"/>
          </p:cNvSpPr>
          <p:nvPr/>
        </p:nvSpPr>
        <p:spPr bwMode="auto">
          <a:xfrm>
            <a:off x="7410450" y="3328988"/>
            <a:ext cx="835025"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nl-NL" altLang="nl-NL" sz="1400">
                <a:solidFill>
                  <a:srgbClr val="FF0000"/>
                </a:solidFill>
                <a:latin typeface="Arial" panose="020B0604020202020204" pitchFamily="34" charset="0"/>
              </a:rPr>
              <a:t>36 : 2 = </a:t>
            </a:r>
          </a:p>
          <a:p>
            <a:pPr>
              <a:lnSpc>
                <a:spcPct val="100000"/>
              </a:lnSpc>
              <a:spcBef>
                <a:spcPct val="0"/>
              </a:spcBef>
              <a:buFontTx/>
              <a:buNone/>
            </a:pPr>
            <a:r>
              <a:rPr lang="nl-NL" altLang="nl-NL" sz="1400">
                <a:solidFill>
                  <a:srgbClr val="FF0000"/>
                </a:solidFill>
                <a:latin typeface="Arial" panose="020B0604020202020204" pitchFamily="34" charset="0"/>
              </a:rPr>
              <a:t>   18 lt</a:t>
            </a:r>
          </a:p>
        </p:txBody>
      </p:sp>
      <p:sp>
        <p:nvSpPr>
          <p:cNvPr id="2" name="Tekstvak 1">
            <a:extLst>
              <a:ext uri="{FF2B5EF4-FFF2-40B4-BE49-F238E27FC236}">
                <a16:creationId xmlns:a16="http://schemas.microsoft.com/office/drawing/2014/main" id="{8FD1026C-1714-493C-A65F-0ABC1C002673}"/>
              </a:ext>
            </a:extLst>
          </p:cNvPr>
          <p:cNvSpPr txBox="1">
            <a:spLocks noChangeArrowheads="1"/>
          </p:cNvSpPr>
          <p:nvPr/>
        </p:nvSpPr>
        <p:spPr bwMode="auto">
          <a:xfrm>
            <a:off x="3295650" y="4437063"/>
            <a:ext cx="19970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nl-NL" altLang="nl-NL" sz="1400">
                <a:solidFill>
                  <a:srgbClr val="FF0000"/>
                </a:solidFill>
                <a:latin typeface="Arial" panose="020B0604020202020204" pitchFamily="34" charset="0"/>
              </a:rPr>
              <a:t>10 are x 50 gr = 500 gr</a:t>
            </a:r>
          </a:p>
        </p:txBody>
      </p:sp>
      <p:sp>
        <p:nvSpPr>
          <p:cNvPr id="3" name="Tekstvak 2">
            <a:extLst>
              <a:ext uri="{FF2B5EF4-FFF2-40B4-BE49-F238E27FC236}">
                <a16:creationId xmlns:a16="http://schemas.microsoft.com/office/drawing/2014/main" id="{8B969D1A-EC39-43CC-9C1A-81C8FBB8F4F6}"/>
              </a:ext>
            </a:extLst>
          </p:cNvPr>
          <p:cNvSpPr txBox="1">
            <a:spLocks noChangeArrowheads="1"/>
          </p:cNvSpPr>
          <p:nvPr/>
        </p:nvSpPr>
        <p:spPr bwMode="auto">
          <a:xfrm>
            <a:off x="3295650" y="4803775"/>
            <a:ext cx="1849438"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nl-NL" altLang="nl-NL" sz="1400">
                <a:solidFill>
                  <a:srgbClr val="FF0000"/>
                </a:solidFill>
                <a:latin typeface="Arial" panose="020B0604020202020204" pitchFamily="34" charset="0"/>
              </a:rPr>
              <a:t>0,1 ha x 400 lt = 40 lt</a:t>
            </a:r>
          </a:p>
          <a:p>
            <a:pPr>
              <a:lnSpc>
                <a:spcPct val="100000"/>
              </a:lnSpc>
              <a:spcBef>
                <a:spcPct val="0"/>
              </a:spcBef>
              <a:buFontTx/>
              <a:buNone/>
            </a:pPr>
            <a:endParaRPr lang="nl-NL" altLang="nl-NL" sz="1800">
              <a:latin typeface="Arial" panose="020B0604020202020204" pitchFamily="34" charset="0"/>
            </a:endParaRPr>
          </a:p>
        </p:txBody>
      </p:sp>
      <p:sp>
        <p:nvSpPr>
          <p:cNvPr id="5" name="Tekstvak 4">
            <a:extLst>
              <a:ext uri="{FF2B5EF4-FFF2-40B4-BE49-F238E27FC236}">
                <a16:creationId xmlns:a16="http://schemas.microsoft.com/office/drawing/2014/main" id="{13DFD09A-87DB-4695-8A3E-BD38462CD055}"/>
              </a:ext>
            </a:extLst>
          </p:cNvPr>
          <p:cNvSpPr txBox="1">
            <a:spLocks noChangeArrowheads="1"/>
          </p:cNvSpPr>
          <p:nvPr/>
        </p:nvSpPr>
        <p:spPr bwMode="auto">
          <a:xfrm>
            <a:off x="6161088" y="4483100"/>
            <a:ext cx="88106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nl-NL" altLang="nl-NL" sz="1400">
                <a:solidFill>
                  <a:srgbClr val="FF0000"/>
                </a:solidFill>
                <a:latin typeface="Arial" panose="020B0604020202020204" pitchFamily="34" charset="0"/>
              </a:rPr>
              <a:t>40 : 200 </a:t>
            </a:r>
          </a:p>
          <a:p>
            <a:pPr>
              <a:lnSpc>
                <a:spcPct val="100000"/>
              </a:lnSpc>
              <a:spcBef>
                <a:spcPct val="0"/>
              </a:spcBef>
              <a:buFontTx/>
              <a:buNone/>
            </a:pPr>
            <a:r>
              <a:rPr lang="nl-NL" altLang="nl-NL" sz="1400">
                <a:solidFill>
                  <a:srgbClr val="FF0000"/>
                </a:solidFill>
                <a:latin typeface="Arial" panose="020B0604020202020204" pitchFamily="34" charset="0"/>
              </a:rPr>
              <a:t>   = 0,2  </a:t>
            </a:r>
          </a:p>
        </p:txBody>
      </p:sp>
      <p:sp>
        <p:nvSpPr>
          <p:cNvPr id="6" name="Tekstvak 5">
            <a:extLst>
              <a:ext uri="{FF2B5EF4-FFF2-40B4-BE49-F238E27FC236}">
                <a16:creationId xmlns:a16="http://schemas.microsoft.com/office/drawing/2014/main" id="{CC70D122-9903-4A03-8D13-039D3544C9D6}"/>
              </a:ext>
            </a:extLst>
          </p:cNvPr>
          <p:cNvSpPr txBox="1">
            <a:spLocks noChangeArrowheads="1"/>
          </p:cNvSpPr>
          <p:nvPr/>
        </p:nvSpPr>
        <p:spPr bwMode="auto">
          <a:xfrm>
            <a:off x="7481888" y="4506913"/>
            <a:ext cx="6921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nl-NL" altLang="nl-NL" sz="1400">
                <a:solidFill>
                  <a:srgbClr val="FF0000"/>
                </a:solidFill>
                <a:latin typeface="Arial" panose="020B0604020202020204" pitchFamily="34" charset="0"/>
              </a:rPr>
              <a:t>500 gr</a:t>
            </a:r>
          </a:p>
        </p:txBody>
      </p:sp>
      <p:sp>
        <p:nvSpPr>
          <p:cNvPr id="7" name="Tekstvak 6">
            <a:extLst>
              <a:ext uri="{FF2B5EF4-FFF2-40B4-BE49-F238E27FC236}">
                <a16:creationId xmlns:a16="http://schemas.microsoft.com/office/drawing/2014/main" id="{E90B3B99-ED9E-4F09-8514-57E2D8A51F89}"/>
              </a:ext>
            </a:extLst>
          </p:cNvPr>
          <p:cNvSpPr txBox="1">
            <a:spLocks noChangeArrowheads="1"/>
          </p:cNvSpPr>
          <p:nvPr/>
        </p:nvSpPr>
        <p:spPr bwMode="auto">
          <a:xfrm>
            <a:off x="3330575" y="5622925"/>
            <a:ext cx="15509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nl-NL" altLang="nl-NL" sz="1400">
                <a:solidFill>
                  <a:srgbClr val="FF0000"/>
                </a:solidFill>
                <a:latin typeface="Arial" panose="020B0604020202020204" pitchFamily="34" charset="0"/>
              </a:rPr>
              <a:t>2 ha x 0,5 lt = 1 lt</a:t>
            </a:r>
          </a:p>
        </p:txBody>
      </p:sp>
      <p:sp>
        <p:nvSpPr>
          <p:cNvPr id="8" name="Tekstvak 7">
            <a:extLst>
              <a:ext uri="{FF2B5EF4-FFF2-40B4-BE49-F238E27FC236}">
                <a16:creationId xmlns:a16="http://schemas.microsoft.com/office/drawing/2014/main" id="{387204C6-0126-4715-A684-C2698C91C871}"/>
              </a:ext>
            </a:extLst>
          </p:cNvPr>
          <p:cNvSpPr txBox="1">
            <a:spLocks noChangeArrowheads="1"/>
          </p:cNvSpPr>
          <p:nvPr/>
        </p:nvSpPr>
        <p:spPr bwMode="auto">
          <a:xfrm>
            <a:off x="3344863" y="6010275"/>
            <a:ext cx="1800225"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nl-NL" altLang="nl-NL" sz="1400">
                <a:solidFill>
                  <a:srgbClr val="FF0000"/>
                </a:solidFill>
                <a:latin typeface="Arial" panose="020B0604020202020204" pitchFamily="34" charset="0"/>
              </a:rPr>
              <a:t>2 ha x 200 lt = 400 lt</a:t>
            </a:r>
          </a:p>
        </p:txBody>
      </p:sp>
      <p:sp>
        <p:nvSpPr>
          <p:cNvPr id="9" name="Tekstvak 8">
            <a:extLst>
              <a:ext uri="{FF2B5EF4-FFF2-40B4-BE49-F238E27FC236}">
                <a16:creationId xmlns:a16="http://schemas.microsoft.com/office/drawing/2014/main" id="{95E7648B-FFCF-4791-BB83-C0D9177978F8}"/>
              </a:ext>
            </a:extLst>
          </p:cNvPr>
          <p:cNvSpPr txBox="1">
            <a:spLocks noChangeArrowheads="1"/>
          </p:cNvSpPr>
          <p:nvPr/>
        </p:nvSpPr>
        <p:spPr bwMode="auto">
          <a:xfrm>
            <a:off x="6111875" y="5703888"/>
            <a:ext cx="930275"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nl-NL" altLang="nl-NL" sz="1400">
                <a:solidFill>
                  <a:srgbClr val="FF0000"/>
                </a:solidFill>
                <a:latin typeface="Arial" panose="020B0604020202020204" pitchFamily="34" charset="0"/>
              </a:rPr>
              <a:t>400 : 100</a:t>
            </a:r>
          </a:p>
          <a:p>
            <a:pPr>
              <a:lnSpc>
                <a:spcPct val="100000"/>
              </a:lnSpc>
              <a:spcBef>
                <a:spcPct val="0"/>
              </a:spcBef>
              <a:buFontTx/>
              <a:buNone/>
            </a:pPr>
            <a:r>
              <a:rPr lang="nl-NL" altLang="nl-NL" sz="1400">
                <a:solidFill>
                  <a:srgbClr val="FF0000"/>
                </a:solidFill>
                <a:latin typeface="Arial" panose="020B0604020202020204" pitchFamily="34" charset="0"/>
              </a:rPr>
              <a:t>    = 4</a:t>
            </a:r>
          </a:p>
        </p:txBody>
      </p:sp>
      <p:sp>
        <p:nvSpPr>
          <p:cNvPr id="10" name="Tekstvak 9">
            <a:extLst>
              <a:ext uri="{FF2B5EF4-FFF2-40B4-BE49-F238E27FC236}">
                <a16:creationId xmlns:a16="http://schemas.microsoft.com/office/drawing/2014/main" id="{1B148ABA-82E1-4762-B226-D45074B1F85D}"/>
              </a:ext>
            </a:extLst>
          </p:cNvPr>
          <p:cNvSpPr txBox="1">
            <a:spLocks noChangeArrowheads="1"/>
          </p:cNvSpPr>
          <p:nvPr/>
        </p:nvSpPr>
        <p:spPr bwMode="auto">
          <a:xfrm>
            <a:off x="7381875" y="5653088"/>
            <a:ext cx="110966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nl-NL" altLang="nl-NL" sz="1400">
                <a:solidFill>
                  <a:srgbClr val="FF0000"/>
                </a:solidFill>
                <a:latin typeface="Arial" panose="020B0604020202020204" pitchFamily="34" charset="0"/>
              </a:rPr>
              <a:t>1000 cc : 4 </a:t>
            </a:r>
          </a:p>
          <a:p>
            <a:pPr>
              <a:lnSpc>
                <a:spcPct val="100000"/>
              </a:lnSpc>
              <a:spcBef>
                <a:spcPct val="0"/>
              </a:spcBef>
              <a:buFontTx/>
              <a:buNone/>
            </a:pPr>
            <a:r>
              <a:rPr lang="nl-NL" altLang="nl-NL" sz="1400">
                <a:solidFill>
                  <a:srgbClr val="FF0000"/>
                </a:solidFill>
                <a:latin typeface="Arial" panose="020B0604020202020204" pitchFamily="34" charset="0"/>
              </a:rPr>
              <a:t>   = 250 cc</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383"/>
                                        </p:tgtEl>
                                        <p:attrNameLst>
                                          <p:attrName>style.visibility</p:attrName>
                                        </p:attrNameLst>
                                      </p:cBhvr>
                                      <p:to>
                                        <p:strVal val="visible"/>
                                      </p:to>
                                    </p:set>
                                    <p:anim calcmode="lin" valueType="num">
                                      <p:cBhvr additive="base">
                                        <p:cTn id="7" dur="500" fill="hold"/>
                                        <p:tgtEl>
                                          <p:spTgt spid="14383"/>
                                        </p:tgtEl>
                                        <p:attrNameLst>
                                          <p:attrName>ppt_x</p:attrName>
                                        </p:attrNameLst>
                                      </p:cBhvr>
                                      <p:tavLst>
                                        <p:tav tm="0">
                                          <p:val>
                                            <p:strVal val="#ppt_x"/>
                                          </p:val>
                                        </p:tav>
                                        <p:tav tm="100000">
                                          <p:val>
                                            <p:strVal val="#ppt_x"/>
                                          </p:val>
                                        </p:tav>
                                      </p:tavLst>
                                    </p:anim>
                                    <p:anim calcmode="lin" valueType="num">
                                      <p:cBhvr additive="base">
                                        <p:cTn id="8" dur="500" fill="hold"/>
                                        <p:tgtEl>
                                          <p:spTgt spid="14383"/>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4384"/>
                                        </p:tgtEl>
                                        <p:attrNameLst>
                                          <p:attrName>style.visibility</p:attrName>
                                        </p:attrNameLst>
                                      </p:cBhvr>
                                      <p:to>
                                        <p:strVal val="visible"/>
                                      </p:to>
                                    </p:set>
                                    <p:anim calcmode="lin" valueType="num">
                                      <p:cBhvr additive="base">
                                        <p:cTn id="11" dur="500" fill="hold"/>
                                        <p:tgtEl>
                                          <p:spTgt spid="14384"/>
                                        </p:tgtEl>
                                        <p:attrNameLst>
                                          <p:attrName>ppt_x</p:attrName>
                                        </p:attrNameLst>
                                      </p:cBhvr>
                                      <p:tavLst>
                                        <p:tav tm="0">
                                          <p:val>
                                            <p:strVal val="#ppt_x"/>
                                          </p:val>
                                        </p:tav>
                                        <p:tav tm="100000">
                                          <p:val>
                                            <p:strVal val="#ppt_x"/>
                                          </p:val>
                                        </p:tav>
                                      </p:tavLst>
                                    </p:anim>
                                    <p:anim calcmode="lin" valueType="num">
                                      <p:cBhvr additive="base">
                                        <p:cTn id="12" dur="500" fill="hold"/>
                                        <p:tgtEl>
                                          <p:spTgt spid="14384"/>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4385"/>
                                        </p:tgtEl>
                                        <p:attrNameLst>
                                          <p:attrName>style.visibility</p:attrName>
                                        </p:attrNameLst>
                                      </p:cBhvr>
                                      <p:to>
                                        <p:strVal val="visible"/>
                                      </p:to>
                                    </p:set>
                                    <p:anim calcmode="lin" valueType="num">
                                      <p:cBhvr additive="base">
                                        <p:cTn id="17" dur="500" fill="hold"/>
                                        <p:tgtEl>
                                          <p:spTgt spid="14385"/>
                                        </p:tgtEl>
                                        <p:attrNameLst>
                                          <p:attrName>ppt_x</p:attrName>
                                        </p:attrNameLst>
                                      </p:cBhvr>
                                      <p:tavLst>
                                        <p:tav tm="0">
                                          <p:val>
                                            <p:strVal val="#ppt_x"/>
                                          </p:val>
                                        </p:tav>
                                        <p:tav tm="100000">
                                          <p:val>
                                            <p:strVal val="#ppt_x"/>
                                          </p:val>
                                        </p:tav>
                                      </p:tavLst>
                                    </p:anim>
                                    <p:anim calcmode="lin" valueType="num">
                                      <p:cBhvr additive="base">
                                        <p:cTn id="18" dur="500" fill="hold"/>
                                        <p:tgtEl>
                                          <p:spTgt spid="14385"/>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4386"/>
                                        </p:tgtEl>
                                        <p:attrNameLst>
                                          <p:attrName>style.visibility</p:attrName>
                                        </p:attrNameLst>
                                      </p:cBhvr>
                                      <p:to>
                                        <p:strVal val="visible"/>
                                      </p:to>
                                    </p:set>
                                    <p:anim calcmode="lin" valueType="num">
                                      <p:cBhvr additive="base">
                                        <p:cTn id="23" dur="500" fill="hold"/>
                                        <p:tgtEl>
                                          <p:spTgt spid="14386"/>
                                        </p:tgtEl>
                                        <p:attrNameLst>
                                          <p:attrName>ppt_x</p:attrName>
                                        </p:attrNameLst>
                                      </p:cBhvr>
                                      <p:tavLst>
                                        <p:tav tm="0">
                                          <p:val>
                                            <p:strVal val="#ppt_x"/>
                                          </p:val>
                                        </p:tav>
                                        <p:tav tm="100000">
                                          <p:val>
                                            <p:strVal val="#ppt_x"/>
                                          </p:val>
                                        </p:tav>
                                      </p:tavLst>
                                    </p:anim>
                                    <p:anim calcmode="lin" valueType="num">
                                      <p:cBhvr additive="base">
                                        <p:cTn id="24" dur="500" fill="hold"/>
                                        <p:tgtEl>
                                          <p:spTgt spid="14386"/>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
                                        </p:tgtEl>
                                        <p:attrNameLst>
                                          <p:attrName>style.visibility</p:attrName>
                                        </p:attrNameLst>
                                      </p:cBhvr>
                                      <p:to>
                                        <p:strVal val="visible"/>
                                      </p:to>
                                    </p:set>
                                    <p:anim calcmode="lin" valueType="num">
                                      <p:cBhvr additive="base">
                                        <p:cTn id="29" dur="500" fill="hold"/>
                                        <p:tgtEl>
                                          <p:spTgt spid="2"/>
                                        </p:tgtEl>
                                        <p:attrNameLst>
                                          <p:attrName>ppt_x</p:attrName>
                                        </p:attrNameLst>
                                      </p:cBhvr>
                                      <p:tavLst>
                                        <p:tav tm="0">
                                          <p:val>
                                            <p:strVal val="#ppt_x"/>
                                          </p:val>
                                        </p:tav>
                                        <p:tav tm="100000">
                                          <p:val>
                                            <p:strVal val="#ppt_x"/>
                                          </p:val>
                                        </p:tav>
                                      </p:tavLst>
                                    </p:anim>
                                    <p:anim calcmode="lin" valueType="num">
                                      <p:cBhvr additive="base">
                                        <p:cTn id="30" dur="500" fill="hold"/>
                                        <p:tgtEl>
                                          <p:spTgt spid="2"/>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3"/>
                                        </p:tgtEl>
                                        <p:attrNameLst>
                                          <p:attrName>style.visibility</p:attrName>
                                        </p:attrNameLst>
                                      </p:cBhvr>
                                      <p:to>
                                        <p:strVal val="visible"/>
                                      </p:to>
                                    </p:set>
                                    <p:anim calcmode="lin" valueType="num">
                                      <p:cBhvr additive="base">
                                        <p:cTn id="33" dur="500" fill="hold"/>
                                        <p:tgtEl>
                                          <p:spTgt spid="3"/>
                                        </p:tgtEl>
                                        <p:attrNameLst>
                                          <p:attrName>ppt_x</p:attrName>
                                        </p:attrNameLst>
                                      </p:cBhvr>
                                      <p:tavLst>
                                        <p:tav tm="0">
                                          <p:val>
                                            <p:strVal val="#ppt_x"/>
                                          </p:val>
                                        </p:tav>
                                        <p:tav tm="100000">
                                          <p:val>
                                            <p:strVal val="#ppt_x"/>
                                          </p:val>
                                        </p:tav>
                                      </p:tavLst>
                                    </p:anim>
                                    <p:anim calcmode="lin" valueType="num">
                                      <p:cBhvr additive="base">
                                        <p:cTn id="3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5"/>
                                        </p:tgtEl>
                                        <p:attrNameLst>
                                          <p:attrName>style.visibility</p:attrName>
                                        </p:attrNameLst>
                                      </p:cBhvr>
                                      <p:to>
                                        <p:strVal val="visible"/>
                                      </p:to>
                                    </p:set>
                                    <p:anim calcmode="lin" valueType="num">
                                      <p:cBhvr additive="base">
                                        <p:cTn id="39" dur="500" fill="hold"/>
                                        <p:tgtEl>
                                          <p:spTgt spid="5"/>
                                        </p:tgtEl>
                                        <p:attrNameLst>
                                          <p:attrName>ppt_x</p:attrName>
                                        </p:attrNameLst>
                                      </p:cBhvr>
                                      <p:tavLst>
                                        <p:tav tm="0">
                                          <p:val>
                                            <p:strVal val="#ppt_x"/>
                                          </p:val>
                                        </p:tav>
                                        <p:tav tm="100000">
                                          <p:val>
                                            <p:strVal val="#ppt_x"/>
                                          </p:val>
                                        </p:tav>
                                      </p:tavLst>
                                    </p:anim>
                                    <p:anim calcmode="lin" valueType="num">
                                      <p:cBhvr additive="base">
                                        <p:cTn id="4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41" fill="hold" nodeType="clickPar">
                      <p:stCondLst>
                        <p:cond delay="indefinite"/>
                      </p:stCondLst>
                      <p:childTnLst>
                        <p:par>
                          <p:cTn id="42" fill="hold" nodeType="withGroup">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6"/>
                                        </p:tgtEl>
                                        <p:attrNameLst>
                                          <p:attrName>style.visibility</p:attrName>
                                        </p:attrNameLst>
                                      </p:cBhvr>
                                      <p:to>
                                        <p:strVal val="visible"/>
                                      </p:to>
                                    </p:set>
                                    <p:anim calcmode="lin" valueType="num">
                                      <p:cBhvr additive="base">
                                        <p:cTn id="45" dur="500" fill="hold"/>
                                        <p:tgtEl>
                                          <p:spTgt spid="6"/>
                                        </p:tgtEl>
                                        <p:attrNameLst>
                                          <p:attrName>ppt_x</p:attrName>
                                        </p:attrNameLst>
                                      </p:cBhvr>
                                      <p:tavLst>
                                        <p:tav tm="0">
                                          <p:val>
                                            <p:strVal val="#ppt_x"/>
                                          </p:val>
                                        </p:tav>
                                        <p:tav tm="100000">
                                          <p:val>
                                            <p:strVal val="#ppt_x"/>
                                          </p:val>
                                        </p:tav>
                                      </p:tavLst>
                                    </p:anim>
                                    <p:anim calcmode="lin" valueType="num">
                                      <p:cBhvr additive="base">
                                        <p:cTn id="4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47" fill="hold" nodeType="clickPar">
                      <p:stCondLst>
                        <p:cond delay="indefinite"/>
                      </p:stCondLst>
                      <p:childTnLst>
                        <p:par>
                          <p:cTn id="48" fill="hold" nodeType="withGroup">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7"/>
                                        </p:tgtEl>
                                        <p:attrNameLst>
                                          <p:attrName>style.visibility</p:attrName>
                                        </p:attrNameLst>
                                      </p:cBhvr>
                                      <p:to>
                                        <p:strVal val="visible"/>
                                      </p:to>
                                    </p:set>
                                    <p:anim calcmode="lin" valueType="num">
                                      <p:cBhvr additive="base">
                                        <p:cTn id="51" dur="500" fill="hold"/>
                                        <p:tgtEl>
                                          <p:spTgt spid="7"/>
                                        </p:tgtEl>
                                        <p:attrNameLst>
                                          <p:attrName>ppt_x</p:attrName>
                                        </p:attrNameLst>
                                      </p:cBhvr>
                                      <p:tavLst>
                                        <p:tav tm="0">
                                          <p:val>
                                            <p:strVal val="#ppt_x"/>
                                          </p:val>
                                        </p:tav>
                                        <p:tav tm="100000">
                                          <p:val>
                                            <p:strVal val="#ppt_x"/>
                                          </p:val>
                                        </p:tav>
                                      </p:tavLst>
                                    </p:anim>
                                    <p:anim calcmode="lin" valueType="num">
                                      <p:cBhvr additive="base">
                                        <p:cTn id="52" dur="500" fill="hold"/>
                                        <p:tgtEl>
                                          <p:spTgt spid="7"/>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8"/>
                                        </p:tgtEl>
                                        <p:attrNameLst>
                                          <p:attrName>style.visibility</p:attrName>
                                        </p:attrNameLst>
                                      </p:cBhvr>
                                      <p:to>
                                        <p:strVal val="visible"/>
                                      </p:to>
                                    </p:set>
                                    <p:anim calcmode="lin" valueType="num">
                                      <p:cBhvr additive="base">
                                        <p:cTn id="55" dur="500" fill="hold"/>
                                        <p:tgtEl>
                                          <p:spTgt spid="8"/>
                                        </p:tgtEl>
                                        <p:attrNameLst>
                                          <p:attrName>ppt_x</p:attrName>
                                        </p:attrNameLst>
                                      </p:cBhvr>
                                      <p:tavLst>
                                        <p:tav tm="0">
                                          <p:val>
                                            <p:strVal val="#ppt_x"/>
                                          </p:val>
                                        </p:tav>
                                        <p:tav tm="100000">
                                          <p:val>
                                            <p:strVal val="#ppt_x"/>
                                          </p:val>
                                        </p:tav>
                                      </p:tavLst>
                                    </p:anim>
                                    <p:anim calcmode="lin" valueType="num">
                                      <p:cBhvr additive="base">
                                        <p:cTn id="5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9"/>
                                        </p:tgtEl>
                                        <p:attrNameLst>
                                          <p:attrName>style.visibility</p:attrName>
                                        </p:attrNameLst>
                                      </p:cBhvr>
                                      <p:to>
                                        <p:strVal val="visible"/>
                                      </p:to>
                                    </p:set>
                                    <p:anim calcmode="lin" valueType="num">
                                      <p:cBhvr additive="base">
                                        <p:cTn id="61" dur="500" fill="hold"/>
                                        <p:tgtEl>
                                          <p:spTgt spid="9"/>
                                        </p:tgtEl>
                                        <p:attrNameLst>
                                          <p:attrName>ppt_x</p:attrName>
                                        </p:attrNameLst>
                                      </p:cBhvr>
                                      <p:tavLst>
                                        <p:tav tm="0">
                                          <p:val>
                                            <p:strVal val="#ppt_x"/>
                                          </p:val>
                                        </p:tav>
                                        <p:tav tm="100000">
                                          <p:val>
                                            <p:strVal val="#ppt_x"/>
                                          </p:val>
                                        </p:tav>
                                      </p:tavLst>
                                    </p:anim>
                                    <p:anim calcmode="lin" valueType="num">
                                      <p:cBhvr additive="base">
                                        <p:cTn id="6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0"/>
                                        </p:tgtEl>
                                        <p:attrNameLst>
                                          <p:attrName>style.visibility</p:attrName>
                                        </p:attrNameLst>
                                      </p:cBhvr>
                                      <p:to>
                                        <p:strVal val="visible"/>
                                      </p:to>
                                    </p:set>
                                    <p:anim calcmode="lin" valueType="num">
                                      <p:cBhvr additive="base">
                                        <p:cTn id="67" dur="500" fill="hold"/>
                                        <p:tgtEl>
                                          <p:spTgt spid="10"/>
                                        </p:tgtEl>
                                        <p:attrNameLst>
                                          <p:attrName>ppt_x</p:attrName>
                                        </p:attrNameLst>
                                      </p:cBhvr>
                                      <p:tavLst>
                                        <p:tav tm="0">
                                          <p:val>
                                            <p:strVal val="#ppt_x"/>
                                          </p:val>
                                        </p:tav>
                                        <p:tav tm="100000">
                                          <p:val>
                                            <p:strVal val="#ppt_x"/>
                                          </p:val>
                                        </p:tav>
                                      </p:tavLst>
                                    </p:anim>
                                    <p:anim calcmode="lin" valueType="num">
                                      <p:cBhvr additive="base">
                                        <p:cTn id="6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83" grpId="0"/>
      <p:bldP spid="14384" grpId="0"/>
      <p:bldP spid="14385" grpId="0"/>
      <p:bldP spid="14386" grpId="0"/>
      <p:bldP spid="2" grpId="0"/>
      <p:bldP spid="3" grpId="0"/>
      <p:bldP spid="5" grpId="0"/>
      <p:bldP spid="6" grpId="0"/>
      <p:bldP spid="7" grpId="0"/>
      <p:bldP spid="8" grpId="0"/>
      <p:bldP spid="9" grpId="0"/>
      <p:bldP spid="1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el 1">
            <a:extLst>
              <a:ext uri="{FF2B5EF4-FFF2-40B4-BE49-F238E27FC236}">
                <a16:creationId xmlns:a16="http://schemas.microsoft.com/office/drawing/2014/main" id="{7AB4BA90-59BA-458D-8843-6E49002FE8A9}"/>
              </a:ext>
            </a:extLst>
          </p:cNvPr>
          <p:cNvSpPr>
            <a:spLocks noGrp="1"/>
          </p:cNvSpPr>
          <p:nvPr>
            <p:ph type="title"/>
          </p:nvPr>
        </p:nvSpPr>
        <p:spPr>
          <a:xfrm>
            <a:off x="1258888" y="332656"/>
            <a:ext cx="7772400" cy="638894"/>
          </a:xfrm>
        </p:spPr>
        <p:txBody>
          <a:bodyPr/>
          <a:lstStyle/>
          <a:p>
            <a:pPr algn="ctr" eaLnBrk="1" hangingPunct="1"/>
            <a:r>
              <a:rPr lang="nl-NL" altLang="nl-NL" dirty="0">
                <a:solidFill>
                  <a:srgbClr val="000000"/>
                </a:solidFill>
                <a:ea typeface="ＭＳ Ｐゴシック" panose="020B0600070205080204" pitchFamily="34" charset="-128"/>
              </a:rPr>
              <a:t>Berekeningen</a:t>
            </a:r>
            <a:endParaRPr lang="nl-NL" altLang="nl-NL" dirty="0">
              <a:ea typeface="ＭＳ Ｐゴシック" panose="020B0600070205080204" pitchFamily="34" charset="-128"/>
            </a:endParaRPr>
          </a:p>
        </p:txBody>
      </p:sp>
      <p:sp>
        <p:nvSpPr>
          <p:cNvPr id="3" name="Tijdelijke aanduiding voor inhoud 2">
            <a:extLst>
              <a:ext uri="{FF2B5EF4-FFF2-40B4-BE49-F238E27FC236}">
                <a16:creationId xmlns:a16="http://schemas.microsoft.com/office/drawing/2014/main" id="{8A5F6552-F4AA-4C28-AB56-39C4146AA33D}"/>
              </a:ext>
            </a:extLst>
          </p:cNvPr>
          <p:cNvSpPr>
            <a:spLocks noGrp="1"/>
          </p:cNvSpPr>
          <p:nvPr>
            <p:ph idx="1"/>
          </p:nvPr>
        </p:nvSpPr>
        <p:spPr>
          <a:xfrm>
            <a:off x="899592" y="1647825"/>
            <a:ext cx="7772400" cy="4114800"/>
          </a:xfrm>
        </p:spPr>
        <p:txBody>
          <a:bodyPr rtlCol="0">
            <a:normAutofit/>
          </a:bodyPr>
          <a:lstStyle/>
          <a:p>
            <a:pPr eaLnBrk="1" fontAlgn="auto" hangingPunct="1">
              <a:spcAft>
                <a:spcPts val="0"/>
              </a:spcAft>
              <a:defRPr/>
            </a:pPr>
            <a:r>
              <a:rPr lang="nl-NL" dirty="0"/>
              <a:t>Mogelijkerwijze weet je niet wat de spuitcapa­citeit van een spuitappa­raat is. Je kunt hier gemakkelijk achter komen door gedurende een minuut bij een draaiende spuitma­chine de spuit­vloeistof op te vangen en deze te meten. Gaat het om meerdere spuitdoppen, dan kun je door verme­nigvul­diging de totale capaciteit te weten komen.</a:t>
            </a:r>
          </a:p>
          <a:p>
            <a:pPr marL="0" indent="0" eaLnBrk="1" fontAlgn="auto" hangingPunct="1">
              <a:spcAft>
                <a:spcPts val="0"/>
              </a:spcAft>
              <a:buFontTx/>
              <a:buNone/>
              <a:defRPr/>
            </a:pPr>
            <a:r>
              <a:rPr lang="nl-NL" dirty="0"/>
              <a:t> </a:t>
            </a:r>
          </a:p>
          <a:p>
            <a:pPr marL="0" indent="0" eaLnBrk="1" fontAlgn="auto" hangingPunct="1">
              <a:spcAft>
                <a:spcPts val="0"/>
              </a:spcAft>
              <a:buFontTx/>
              <a:buNone/>
              <a:defRPr/>
            </a:pPr>
            <a:endParaRPr lang="nl-NL"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el 1">
            <a:extLst>
              <a:ext uri="{FF2B5EF4-FFF2-40B4-BE49-F238E27FC236}">
                <a16:creationId xmlns:a16="http://schemas.microsoft.com/office/drawing/2014/main" id="{B255E0FD-4956-435D-A364-6E309FD2C938}"/>
              </a:ext>
            </a:extLst>
          </p:cNvPr>
          <p:cNvSpPr>
            <a:spLocks noGrp="1"/>
          </p:cNvSpPr>
          <p:nvPr>
            <p:ph type="title"/>
          </p:nvPr>
        </p:nvSpPr>
        <p:spPr>
          <a:xfrm>
            <a:off x="1042988" y="-100013"/>
            <a:ext cx="7772400" cy="1143001"/>
          </a:xfrm>
        </p:spPr>
        <p:txBody>
          <a:bodyPr/>
          <a:lstStyle/>
          <a:p>
            <a:pPr algn="ctr" eaLnBrk="1" hangingPunct="1"/>
            <a:r>
              <a:rPr lang="nl-NL" altLang="nl-NL" dirty="0">
                <a:solidFill>
                  <a:srgbClr val="000000"/>
                </a:solidFill>
                <a:ea typeface="ＭＳ Ｐゴシック" panose="020B0600070205080204" pitchFamily="34" charset="-128"/>
              </a:rPr>
              <a:t>Berekeningen </a:t>
            </a:r>
            <a:r>
              <a:rPr lang="nl-NL" altLang="nl-NL" dirty="0" err="1">
                <a:solidFill>
                  <a:srgbClr val="000000"/>
                </a:solidFill>
                <a:ea typeface="ＭＳ Ｐゴシック" panose="020B0600070205080204" pitchFamily="34" charset="-128"/>
              </a:rPr>
              <a:t>opdr</a:t>
            </a:r>
            <a:r>
              <a:rPr lang="nl-NL" altLang="nl-NL" dirty="0">
                <a:solidFill>
                  <a:srgbClr val="000000"/>
                </a:solidFill>
                <a:ea typeface="ＭＳ Ｐゴシック" panose="020B0600070205080204" pitchFamily="34" charset="-128"/>
              </a:rPr>
              <a:t>. 1</a:t>
            </a:r>
            <a:endParaRPr lang="nl-NL" altLang="nl-NL" dirty="0">
              <a:ea typeface="ＭＳ Ｐゴシック" panose="020B0600070205080204" pitchFamily="34" charset="-128"/>
            </a:endParaRPr>
          </a:p>
        </p:txBody>
      </p:sp>
      <p:sp>
        <p:nvSpPr>
          <p:cNvPr id="23555" name="Rectangle 4">
            <a:extLst>
              <a:ext uri="{FF2B5EF4-FFF2-40B4-BE49-F238E27FC236}">
                <a16:creationId xmlns:a16="http://schemas.microsoft.com/office/drawing/2014/main" id="{D72B671E-DE29-49A4-8635-1C0C87FB1E94}"/>
              </a:ext>
            </a:extLst>
          </p:cNvPr>
          <p:cNvSpPr>
            <a:spLocks noGrp="1" noChangeArrowheads="1"/>
          </p:cNvSpPr>
          <p:nvPr>
            <p:ph idx="1"/>
          </p:nvPr>
        </p:nvSpPr>
        <p:spPr>
          <a:xfrm>
            <a:off x="1322388" y="1341438"/>
            <a:ext cx="7489825" cy="120015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defTabSz="457200" eaLnBrk="1" hangingPunct="1">
              <a:spcBef>
                <a:spcPct val="0"/>
              </a:spcBef>
              <a:tabLst>
                <a:tab pos="-914400" algn="l"/>
                <a:tab pos="-457200" algn="l"/>
                <a:tab pos="152400" algn="l"/>
                <a:tab pos="304800" algn="l"/>
                <a:tab pos="457200" algn="l"/>
              </a:tabLst>
            </a:pPr>
            <a:r>
              <a:rPr lang="nl-NL" altLang="nl-NL" sz="1800" dirty="0">
                <a:ea typeface="ＭＳ Ｐゴシック" panose="020B0600070205080204" pitchFamily="34" charset="-128"/>
                <a:cs typeface="Tahoma" panose="020B0604030504040204" pitchFamily="34" charset="0"/>
              </a:rPr>
              <a:t>Op een perceel van 2,5 ha moet een vloeibaar onkruidbestrijdingsmiddel worden toegediend. Op het etiket wordt een dose</a:t>
            </a:r>
            <a:r>
              <a:rPr lang="nl-NL" altLang="nl-NL" sz="1800" dirty="0">
                <a:latin typeface="Arial" panose="020B0604020202020204" pitchFamily="34" charset="0"/>
                <a:ea typeface="ＭＳ Ｐゴシック" panose="020B0600070205080204" pitchFamily="34" charset="-128"/>
                <a:cs typeface="Tahoma" panose="020B0604030504040204" pitchFamily="34" charset="0"/>
              </a:rPr>
              <a:t>­</a:t>
            </a:r>
            <a:r>
              <a:rPr lang="nl-NL" altLang="nl-NL" sz="1800" dirty="0">
                <a:ea typeface="ＭＳ Ｐゴシック" panose="020B0600070205080204" pitchFamily="34" charset="-128"/>
                <a:cs typeface="Tahoma" panose="020B0604030504040204" pitchFamily="34" charset="0"/>
              </a:rPr>
              <a:t>ring van 3 liter per ha vermeld. De hoeveelheid water bij deze behandeling is 200 liter per ha.</a:t>
            </a:r>
            <a:endParaRPr lang="nl-NL" altLang="nl-NL" sz="1800" dirty="0">
              <a:latin typeface="Arial" panose="020B0604020202020204" pitchFamily="34" charset="0"/>
              <a:ea typeface="ＭＳ Ｐゴシック" panose="020B0600070205080204" pitchFamily="34" charset="-128"/>
              <a:cs typeface="Tahoma" panose="020B0604030504040204" pitchFamily="34" charset="0"/>
            </a:endParaRPr>
          </a:p>
        </p:txBody>
      </p:sp>
      <p:sp>
        <p:nvSpPr>
          <p:cNvPr id="23556" name="Rechthoek 2">
            <a:extLst>
              <a:ext uri="{FF2B5EF4-FFF2-40B4-BE49-F238E27FC236}">
                <a16:creationId xmlns:a16="http://schemas.microsoft.com/office/drawing/2014/main" id="{96751F1D-9800-44C0-AE5F-E90AE4000BC7}"/>
              </a:ext>
            </a:extLst>
          </p:cNvPr>
          <p:cNvSpPr>
            <a:spLocks noChangeArrowheads="1"/>
          </p:cNvSpPr>
          <p:nvPr/>
        </p:nvSpPr>
        <p:spPr bwMode="auto">
          <a:xfrm>
            <a:off x="1692275" y="2628900"/>
            <a:ext cx="633571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tabLst>
                <a:tab pos="-914400" algn="l"/>
                <a:tab pos="-457200" algn="l"/>
                <a:tab pos="152400" algn="l"/>
                <a:tab pos="304800" algn="l"/>
                <a:tab pos="457200" algn="l"/>
              </a:tabLst>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tabLst>
                <a:tab pos="-914400" algn="l"/>
                <a:tab pos="-457200" algn="l"/>
                <a:tab pos="152400" algn="l"/>
                <a:tab pos="304800" algn="l"/>
                <a:tab pos="457200" algn="l"/>
              </a:tabLst>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tabLst>
                <a:tab pos="-914400" algn="l"/>
                <a:tab pos="-457200" algn="l"/>
                <a:tab pos="152400" algn="l"/>
                <a:tab pos="304800" algn="l"/>
                <a:tab pos="457200" algn="l"/>
              </a:tabLst>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tabLst>
                <a:tab pos="-914400" algn="l"/>
                <a:tab pos="-457200" algn="l"/>
                <a:tab pos="152400" algn="l"/>
                <a:tab pos="304800" algn="l"/>
                <a:tab pos="457200" algn="l"/>
              </a:tabLst>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tabLst>
                <a:tab pos="-914400" algn="l"/>
                <a:tab pos="-457200" algn="l"/>
                <a:tab pos="152400" algn="l"/>
                <a:tab pos="304800" algn="l"/>
                <a:tab pos="457200" algn="l"/>
              </a:tabLst>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tabLst>
                <a:tab pos="-914400" algn="l"/>
                <a:tab pos="-457200" algn="l"/>
                <a:tab pos="152400" algn="l"/>
                <a:tab pos="304800" algn="l"/>
                <a:tab pos="457200" algn="l"/>
              </a:tabLst>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tabLst>
                <a:tab pos="-914400" algn="l"/>
                <a:tab pos="-457200" algn="l"/>
                <a:tab pos="152400" algn="l"/>
                <a:tab pos="304800" algn="l"/>
                <a:tab pos="457200" algn="l"/>
              </a:tabLst>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tabLst>
                <a:tab pos="-914400" algn="l"/>
                <a:tab pos="-457200" algn="l"/>
                <a:tab pos="152400" algn="l"/>
                <a:tab pos="304800" algn="l"/>
                <a:tab pos="457200" algn="l"/>
              </a:tabLst>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tabLst>
                <a:tab pos="-914400" algn="l"/>
                <a:tab pos="-457200" algn="l"/>
                <a:tab pos="152400" algn="l"/>
                <a:tab pos="304800" algn="l"/>
                <a:tab pos="457200" algn="l"/>
              </a:tabLst>
              <a:defRPr>
                <a:solidFill>
                  <a:schemeClr val="tx1"/>
                </a:solidFill>
                <a:latin typeface="Calibri" panose="020F0502020204030204" pitchFamily="34" charset="0"/>
              </a:defRPr>
            </a:lvl9pPr>
          </a:lstStyle>
          <a:p>
            <a:pPr>
              <a:lnSpc>
                <a:spcPct val="100000"/>
              </a:lnSpc>
              <a:spcBef>
                <a:spcPct val="0"/>
              </a:spcBef>
              <a:buFontTx/>
              <a:buNone/>
            </a:pPr>
            <a:r>
              <a:rPr lang="nl-NL" altLang="nl-NL" sz="1800">
                <a:latin typeface="Tahoma" panose="020B0604030504040204" pitchFamily="34" charset="0"/>
                <a:cs typeface="Times New Roman" panose="02020603050405020304" pitchFamily="18" charset="0"/>
              </a:rPr>
              <a:t>a. Bereken de hoeveelheid middel die nodig is.</a:t>
            </a:r>
            <a:endParaRPr lang="nl-NL" altLang="nl-NL">
              <a:latin typeface="Courier" charset="0"/>
              <a:cs typeface="Times New Roman" panose="02020603050405020304" pitchFamily="18" charset="0"/>
            </a:endParaRPr>
          </a:p>
        </p:txBody>
      </p:sp>
      <p:sp>
        <p:nvSpPr>
          <p:cNvPr id="23557" name="Rechthoek 4">
            <a:extLst>
              <a:ext uri="{FF2B5EF4-FFF2-40B4-BE49-F238E27FC236}">
                <a16:creationId xmlns:a16="http://schemas.microsoft.com/office/drawing/2014/main" id="{61119112-EFEE-488F-9892-CC24AE7502FD}"/>
              </a:ext>
            </a:extLst>
          </p:cNvPr>
          <p:cNvSpPr>
            <a:spLocks noChangeArrowheads="1"/>
          </p:cNvSpPr>
          <p:nvPr/>
        </p:nvSpPr>
        <p:spPr bwMode="auto">
          <a:xfrm>
            <a:off x="1703388" y="3763963"/>
            <a:ext cx="49498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tabLst>
                <a:tab pos="-914400" algn="l"/>
                <a:tab pos="-457200" algn="l"/>
                <a:tab pos="152400" algn="l"/>
                <a:tab pos="304800" algn="l"/>
                <a:tab pos="498475" algn="l"/>
              </a:tabLst>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tabLst>
                <a:tab pos="-914400" algn="l"/>
                <a:tab pos="-457200" algn="l"/>
                <a:tab pos="152400" algn="l"/>
                <a:tab pos="304800" algn="l"/>
                <a:tab pos="498475" algn="l"/>
              </a:tabLst>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tabLst>
                <a:tab pos="-914400" algn="l"/>
                <a:tab pos="-457200" algn="l"/>
                <a:tab pos="152400" algn="l"/>
                <a:tab pos="304800" algn="l"/>
                <a:tab pos="498475" algn="l"/>
              </a:tabLst>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tabLst>
                <a:tab pos="-914400" algn="l"/>
                <a:tab pos="-457200" algn="l"/>
                <a:tab pos="152400" algn="l"/>
                <a:tab pos="304800" algn="l"/>
                <a:tab pos="498475" algn="l"/>
              </a:tabLst>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tabLst>
                <a:tab pos="-914400" algn="l"/>
                <a:tab pos="-457200" algn="l"/>
                <a:tab pos="152400" algn="l"/>
                <a:tab pos="304800" algn="l"/>
                <a:tab pos="498475" algn="l"/>
              </a:tabLst>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tabLst>
                <a:tab pos="-914400" algn="l"/>
                <a:tab pos="-457200" algn="l"/>
                <a:tab pos="152400" algn="l"/>
                <a:tab pos="304800" algn="l"/>
                <a:tab pos="498475" algn="l"/>
              </a:tabLst>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tabLst>
                <a:tab pos="-914400" algn="l"/>
                <a:tab pos="-457200" algn="l"/>
                <a:tab pos="152400" algn="l"/>
                <a:tab pos="304800" algn="l"/>
                <a:tab pos="498475" algn="l"/>
              </a:tabLst>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tabLst>
                <a:tab pos="-914400" algn="l"/>
                <a:tab pos="-457200" algn="l"/>
                <a:tab pos="152400" algn="l"/>
                <a:tab pos="304800" algn="l"/>
                <a:tab pos="498475" algn="l"/>
              </a:tabLst>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tabLst>
                <a:tab pos="-914400" algn="l"/>
                <a:tab pos="-457200" algn="l"/>
                <a:tab pos="152400" algn="l"/>
                <a:tab pos="304800" algn="l"/>
                <a:tab pos="498475" algn="l"/>
              </a:tabLst>
              <a:defRPr>
                <a:solidFill>
                  <a:schemeClr val="tx1"/>
                </a:solidFill>
                <a:latin typeface="Calibri" panose="020F0502020204030204" pitchFamily="34" charset="0"/>
              </a:defRPr>
            </a:lvl9pPr>
          </a:lstStyle>
          <a:p>
            <a:pPr>
              <a:lnSpc>
                <a:spcPct val="100000"/>
              </a:lnSpc>
              <a:spcBef>
                <a:spcPct val="0"/>
              </a:spcBef>
              <a:buFontTx/>
              <a:buNone/>
            </a:pPr>
            <a:r>
              <a:rPr lang="nl-NL" altLang="nl-NL" sz="1800" dirty="0">
                <a:latin typeface="Tahoma" panose="020B0604030504040204" pitchFamily="34" charset="0"/>
                <a:cs typeface="Times New Roman" panose="02020603050405020304" pitchFamily="18" charset="0"/>
              </a:rPr>
              <a:t>b. Bereken de hoeveelheid water die nodig is.</a:t>
            </a:r>
            <a:endParaRPr lang="nl-NL" altLang="nl-NL" dirty="0">
              <a:latin typeface="Courier" charset="0"/>
              <a:cs typeface="Times New Roman" panose="02020603050405020304"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el 1">
            <a:extLst>
              <a:ext uri="{FF2B5EF4-FFF2-40B4-BE49-F238E27FC236}">
                <a16:creationId xmlns:a16="http://schemas.microsoft.com/office/drawing/2014/main" id="{8958A191-7F69-4567-8180-7E3DDAF1F73F}"/>
              </a:ext>
            </a:extLst>
          </p:cNvPr>
          <p:cNvSpPr>
            <a:spLocks noGrp="1"/>
          </p:cNvSpPr>
          <p:nvPr>
            <p:ph type="title"/>
          </p:nvPr>
        </p:nvSpPr>
        <p:spPr>
          <a:xfrm>
            <a:off x="1258888" y="44624"/>
            <a:ext cx="7772400" cy="926926"/>
          </a:xfrm>
        </p:spPr>
        <p:txBody>
          <a:bodyPr/>
          <a:lstStyle/>
          <a:p>
            <a:pPr algn="ctr" eaLnBrk="1" hangingPunct="1"/>
            <a:r>
              <a:rPr lang="nl-NL" altLang="nl-NL" dirty="0">
                <a:solidFill>
                  <a:srgbClr val="000000"/>
                </a:solidFill>
                <a:ea typeface="ＭＳ Ｐゴシック" panose="020B0600070205080204" pitchFamily="34" charset="-128"/>
              </a:rPr>
              <a:t>Berekeningen opdr.2</a:t>
            </a:r>
            <a:endParaRPr lang="nl-NL" altLang="nl-NL" dirty="0">
              <a:ea typeface="ＭＳ Ｐゴシック" panose="020B0600070205080204" pitchFamily="34" charset="-128"/>
            </a:endParaRPr>
          </a:p>
        </p:txBody>
      </p:sp>
      <p:sp>
        <p:nvSpPr>
          <p:cNvPr id="24579" name="Tijdelijke aanduiding voor inhoud 2">
            <a:extLst>
              <a:ext uri="{FF2B5EF4-FFF2-40B4-BE49-F238E27FC236}">
                <a16:creationId xmlns:a16="http://schemas.microsoft.com/office/drawing/2014/main" id="{E97A482C-74CF-466A-A0FD-3F0D021E8024}"/>
              </a:ext>
            </a:extLst>
          </p:cNvPr>
          <p:cNvSpPr>
            <a:spLocks noGrp="1"/>
          </p:cNvSpPr>
          <p:nvPr>
            <p:ph idx="1"/>
          </p:nvPr>
        </p:nvSpPr>
        <p:spPr>
          <a:xfrm>
            <a:off x="1690688" y="3095625"/>
            <a:ext cx="8412162" cy="431800"/>
          </a:xfrm>
        </p:spPr>
        <p:txBody>
          <a:bodyPr/>
          <a:lstStyle/>
          <a:p>
            <a:pPr marL="0" indent="0" eaLnBrk="1" hangingPunct="1">
              <a:buFontTx/>
              <a:buNone/>
            </a:pPr>
            <a:r>
              <a:rPr lang="nl-NL" altLang="nl-NL" sz="1800">
                <a:ea typeface="ＭＳ Ｐゴシック" panose="020B0600070205080204" pitchFamily="34" charset="-128"/>
              </a:rPr>
              <a:t>a. De benodigde hoeveelheid Bereken water in liters.</a:t>
            </a:r>
          </a:p>
          <a:p>
            <a:pPr marL="0" indent="0" eaLnBrk="1" hangingPunct="1">
              <a:buFontTx/>
              <a:buNone/>
            </a:pPr>
            <a:endParaRPr lang="nl-NL" altLang="nl-NL">
              <a:ea typeface="ＭＳ Ｐゴシック" panose="020B0600070205080204" pitchFamily="34" charset="-128"/>
            </a:endParaRPr>
          </a:p>
        </p:txBody>
      </p:sp>
      <p:sp>
        <p:nvSpPr>
          <p:cNvPr id="24580" name="Rectangle 2">
            <a:extLst>
              <a:ext uri="{FF2B5EF4-FFF2-40B4-BE49-F238E27FC236}">
                <a16:creationId xmlns:a16="http://schemas.microsoft.com/office/drawing/2014/main" id="{6F73D6A0-AAFB-4FA5-A709-01B1F232D8B1}"/>
              </a:ext>
            </a:extLst>
          </p:cNvPr>
          <p:cNvSpPr>
            <a:spLocks noChangeArrowheads="1"/>
          </p:cNvSpPr>
          <p:nvPr/>
        </p:nvSpPr>
        <p:spPr bwMode="auto">
          <a:xfrm>
            <a:off x="1258888" y="1295400"/>
            <a:ext cx="7345362" cy="1476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marL="285750" indent="-285750">
              <a:lnSpc>
                <a:spcPct val="90000"/>
              </a:lnSpc>
              <a:spcBef>
                <a:spcPts val="1000"/>
              </a:spcBef>
              <a:buFont typeface="Arial" panose="020B0604020202020204" pitchFamily="34" charset="0"/>
              <a:buChar char="•"/>
              <a:tabLst>
                <a:tab pos="-914400" algn="l"/>
                <a:tab pos="-457200" algn="l"/>
                <a:tab pos="152400" algn="l"/>
                <a:tab pos="304800" algn="l"/>
                <a:tab pos="457200" algn="l"/>
              </a:tabLst>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tabLst>
                <a:tab pos="-914400" algn="l"/>
                <a:tab pos="-457200" algn="l"/>
                <a:tab pos="152400" algn="l"/>
                <a:tab pos="304800" algn="l"/>
                <a:tab pos="457200" algn="l"/>
              </a:tabLst>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tabLst>
                <a:tab pos="-914400" algn="l"/>
                <a:tab pos="-457200" algn="l"/>
                <a:tab pos="152400" algn="l"/>
                <a:tab pos="304800" algn="l"/>
                <a:tab pos="457200" algn="l"/>
              </a:tabLst>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tabLst>
                <a:tab pos="-914400" algn="l"/>
                <a:tab pos="-457200" algn="l"/>
                <a:tab pos="152400" algn="l"/>
                <a:tab pos="304800" algn="l"/>
                <a:tab pos="457200" algn="l"/>
              </a:tabLst>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tabLst>
                <a:tab pos="-914400" algn="l"/>
                <a:tab pos="-457200" algn="l"/>
                <a:tab pos="152400" algn="l"/>
                <a:tab pos="304800" algn="l"/>
                <a:tab pos="457200" algn="l"/>
              </a:tabLst>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tabLst>
                <a:tab pos="-914400" algn="l"/>
                <a:tab pos="-457200" algn="l"/>
                <a:tab pos="152400" algn="l"/>
                <a:tab pos="304800" algn="l"/>
                <a:tab pos="457200" algn="l"/>
              </a:tabLst>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tabLst>
                <a:tab pos="-914400" algn="l"/>
                <a:tab pos="-457200" algn="l"/>
                <a:tab pos="152400" algn="l"/>
                <a:tab pos="304800" algn="l"/>
                <a:tab pos="457200" algn="l"/>
              </a:tabLst>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tabLst>
                <a:tab pos="-914400" algn="l"/>
                <a:tab pos="-457200" algn="l"/>
                <a:tab pos="152400" algn="l"/>
                <a:tab pos="304800" algn="l"/>
                <a:tab pos="457200" algn="l"/>
              </a:tabLst>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tabLst>
                <a:tab pos="-914400" algn="l"/>
                <a:tab pos="-457200" algn="l"/>
                <a:tab pos="152400" algn="l"/>
                <a:tab pos="304800" algn="l"/>
                <a:tab pos="457200" algn="l"/>
              </a:tabLst>
              <a:defRPr>
                <a:solidFill>
                  <a:schemeClr val="tx1"/>
                </a:solidFill>
                <a:latin typeface="Calibri" panose="020F0502020204030204" pitchFamily="34" charset="0"/>
              </a:defRPr>
            </a:lvl9pPr>
          </a:lstStyle>
          <a:p>
            <a:pPr>
              <a:lnSpc>
                <a:spcPct val="100000"/>
              </a:lnSpc>
              <a:spcBef>
                <a:spcPct val="0"/>
              </a:spcBef>
              <a:buFontTx/>
              <a:buChar char="•"/>
            </a:pPr>
            <a:r>
              <a:rPr lang="nl-NL" altLang="nl-NL" sz="1800">
                <a:latin typeface="Tahoma" panose="020B0604030504040204" pitchFamily="34" charset="0"/>
                <a:cs typeface="Tahoma" panose="020B0604030504040204" pitchFamily="34" charset="0"/>
              </a:rPr>
              <a:t>Op een perceel van 1500 m</a:t>
            </a:r>
            <a:r>
              <a:rPr lang="nl-NL" altLang="nl-NL" sz="1800">
                <a:latin typeface="Arial" panose="020B0604020202020204" pitchFamily="34" charset="0"/>
                <a:cs typeface="Tahoma" panose="020B0604030504040204" pitchFamily="34" charset="0"/>
              </a:rPr>
              <a:t>²</a:t>
            </a:r>
            <a:r>
              <a:rPr lang="nl-NL" altLang="nl-NL" sz="1800">
                <a:latin typeface="Tahoma" panose="020B0604030504040204" pitchFamily="34" charset="0"/>
                <a:cs typeface="Tahoma" panose="020B0604030504040204" pitchFamily="34" charset="0"/>
              </a:rPr>
              <a:t> moet een vloeibaar ziektegewasbeschermingsmiddel worden toegediend in een opgaand gewas. De </a:t>
            </a:r>
            <a:r>
              <a:rPr lang="nl-NL" altLang="nl-NL" sz="1800">
                <a:latin typeface="Arial" panose="020B0604020202020204" pitchFamily="34" charset="0"/>
                <a:cs typeface="Tahoma" panose="020B0604030504040204" pitchFamily="34" charset="0"/>
              </a:rPr>
              <a:t>‘</a:t>
            </a:r>
            <a:r>
              <a:rPr lang="nl-NL" altLang="nl-NL" sz="1800">
                <a:latin typeface="Tahoma" panose="020B0604030504040204" pitchFamily="34" charset="0"/>
                <a:cs typeface="Tahoma" panose="020B0604030504040204" pitchFamily="34" charset="0"/>
              </a:rPr>
              <a:t>dosering</a:t>
            </a:r>
            <a:r>
              <a:rPr lang="nl-NL" altLang="nl-NL" sz="1800">
                <a:latin typeface="Arial" panose="020B0604020202020204" pitchFamily="34" charset="0"/>
                <a:cs typeface="Tahoma" panose="020B0604030504040204" pitchFamily="34" charset="0"/>
              </a:rPr>
              <a:t>’</a:t>
            </a:r>
            <a:r>
              <a:rPr lang="nl-NL" altLang="nl-NL" sz="1800">
                <a:latin typeface="Tahoma" panose="020B0604030504040204" pitchFamily="34" charset="0"/>
                <a:cs typeface="Tahoma" panose="020B0604030504040204" pitchFamily="34" charset="0"/>
              </a:rPr>
              <a:t> (beter: meng</a:t>
            </a:r>
            <a:r>
              <a:rPr lang="nl-NL" altLang="nl-NL" sz="1800">
                <a:latin typeface="Arial" panose="020B0604020202020204" pitchFamily="34" charset="0"/>
                <a:cs typeface="Tahoma" panose="020B0604030504040204" pitchFamily="34" charset="0"/>
              </a:rPr>
              <a:t>­</a:t>
            </a:r>
            <a:r>
              <a:rPr lang="nl-NL" altLang="nl-NL" sz="1800">
                <a:latin typeface="Tahoma" panose="020B0604030504040204" pitchFamily="34" charset="0"/>
                <a:cs typeface="Tahoma" panose="020B0604030504040204" pitchFamily="34" charset="0"/>
              </a:rPr>
              <a:t>verhouding of concentratie) is volgens het etiket 50 ml middel per 100 liter water. De beno</a:t>
            </a:r>
            <a:r>
              <a:rPr lang="nl-NL" altLang="nl-NL" sz="1800">
                <a:latin typeface="Arial" panose="020B0604020202020204" pitchFamily="34" charset="0"/>
                <a:cs typeface="Tahoma" panose="020B0604030504040204" pitchFamily="34" charset="0"/>
              </a:rPr>
              <a:t>­</a:t>
            </a:r>
            <a:r>
              <a:rPr lang="nl-NL" altLang="nl-NL" sz="1800">
                <a:latin typeface="Tahoma" panose="020B0604030504040204" pitchFamily="34" charset="0"/>
                <a:cs typeface="Tahoma" panose="020B0604030504040204" pitchFamily="34" charset="0"/>
              </a:rPr>
              <a:t>digde hoeveelheid spuitvloeistof is 20 liter per 100 m.</a:t>
            </a:r>
            <a:endParaRPr lang="nl-NL" altLang="nl-NL" sz="1800">
              <a:latin typeface="Arial" panose="020B0604020202020204" pitchFamily="34" charset="0"/>
              <a:cs typeface="Tahoma" panose="020B0604030504040204" pitchFamily="34" charset="0"/>
            </a:endParaRPr>
          </a:p>
        </p:txBody>
      </p:sp>
      <p:sp>
        <p:nvSpPr>
          <p:cNvPr id="24581" name="Rechthoek 5">
            <a:extLst>
              <a:ext uri="{FF2B5EF4-FFF2-40B4-BE49-F238E27FC236}">
                <a16:creationId xmlns:a16="http://schemas.microsoft.com/office/drawing/2014/main" id="{BA23C994-EAF0-4B81-A8FA-B4C77CABAB5D}"/>
              </a:ext>
            </a:extLst>
          </p:cNvPr>
          <p:cNvSpPr>
            <a:spLocks noChangeArrowheads="1"/>
          </p:cNvSpPr>
          <p:nvPr/>
        </p:nvSpPr>
        <p:spPr bwMode="auto">
          <a:xfrm>
            <a:off x="1781175" y="4179888"/>
            <a:ext cx="57594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tabLst>
                <a:tab pos="-914400" algn="l"/>
                <a:tab pos="-457200" algn="l"/>
                <a:tab pos="152400" algn="l"/>
                <a:tab pos="304800" algn="l"/>
                <a:tab pos="457200" algn="l"/>
              </a:tabLst>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tabLst>
                <a:tab pos="-914400" algn="l"/>
                <a:tab pos="-457200" algn="l"/>
                <a:tab pos="152400" algn="l"/>
                <a:tab pos="304800" algn="l"/>
                <a:tab pos="457200" algn="l"/>
              </a:tabLst>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tabLst>
                <a:tab pos="-914400" algn="l"/>
                <a:tab pos="-457200" algn="l"/>
                <a:tab pos="152400" algn="l"/>
                <a:tab pos="304800" algn="l"/>
                <a:tab pos="457200" algn="l"/>
              </a:tabLst>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tabLst>
                <a:tab pos="-914400" algn="l"/>
                <a:tab pos="-457200" algn="l"/>
                <a:tab pos="152400" algn="l"/>
                <a:tab pos="304800" algn="l"/>
                <a:tab pos="457200" algn="l"/>
              </a:tabLst>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tabLst>
                <a:tab pos="-914400" algn="l"/>
                <a:tab pos="-457200" algn="l"/>
                <a:tab pos="152400" algn="l"/>
                <a:tab pos="304800" algn="l"/>
                <a:tab pos="457200" algn="l"/>
              </a:tabLst>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tabLst>
                <a:tab pos="-914400" algn="l"/>
                <a:tab pos="-457200" algn="l"/>
                <a:tab pos="152400" algn="l"/>
                <a:tab pos="304800" algn="l"/>
                <a:tab pos="457200" algn="l"/>
              </a:tabLst>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tabLst>
                <a:tab pos="-914400" algn="l"/>
                <a:tab pos="-457200" algn="l"/>
                <a:tab pos="152400" algn="l"/>
                <a:tab pos="304800" algn="l"/>
                <a:tab pos="457200" algn="l"/>
              </a:tabLst>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tabLst>
                <a:tab pos="-914400" algn="l"/>
                <a:tab pos="-457200" algn="l"/>
                <a:tab pos="152400" algn="l"/>
                <a:tab pos="304800" algn="l"/>
                <a:tab pos="457200" algn="l"/>
              </a:tabLst>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tabLst>
                <a:tab pos="-914400" algn="l"/>
                <a:tab pos="-457200" algn="l"/>
                <a:tab pos="152400" algn="l"/>
                <a:tab pos="304800" algn="l"/>
                <a:tab pos="457200" algn="l"/>
              </a:tabLst>
              <a:defRPr>
                <a:solidFill>
                  <a:schemeClr val="tx1"/>
                </a:solidFill>
                <a:latin typeface="Calibri" panose="020F0502020204030204" pitchFamily="34" charset="0"/>
              </a:defRPr>
            </a:lvl9pPr>
          </a:lstStyle>
          <a:p>
            <a:pPr>
              <a:lnSpc>
                <a:spcPct val="100000"/>
              </a:lnSpc>
              <a:spcBef>
                <a:spcPct val="0"/>
              </a:spcBef>
              <a:buFontTx/>
              <a:buNone/>
            </a:pPr>
            <a:r>
              <a:rPr lang="nl-NL" altLang="nl-NL" sz="1800">
                <a:latin typeface="Tahoma" panose="020B0604030504040204" pitchFamily="34" charset="0"/>
                <a:cs typeface="Times New Roman" panose="02020603050405020304" pitchFamily="18" charset="0"/>
              </a:rPr>
              <a:t>b. Bereken de benodigde hoeveelheid middel in ml.</a:t>
            </a:r>
            <a:endParaRPr lang="nl-NL" altLang="nl-NL">
              <a:latin typeface="Courier" charset="0"/>
              <a:cs typeface="Times New Roman" panose="02020603050405020304"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el 1">
            <a:extLst>
              <a:ext uri="{FF2B5EF4-FFF2-40B4-BE49-F238E27FC236}">
                <a16:creationId xmlns:a16="http://schemas.microsoft.com/office/drawing/2014/main" id="{369E9294-C642-484B-A980-F5AEA28308F0}"/>
              </a:ext>
            </a:extLst>
          </p:cNvPr>
          <p:cNvSpPr>
            <a:spLocks noGrp="1"/>
          </p:cNvSpPr>
          <p:nvPr>
            <p:ph type="title"/>
          </p:nvPr>
        </p:nvSpPr>
        <p:spPr>
          <a:xfrm>
            <a:off x="1187450" y="188640"/>
            <a:ext cx="7772400" cy="782910"/>
          </a:xfrm>
        </p:spPr>
        <p:txBody>
          <a:bodyPr/>
          <a:lstStyle/>
          <a:p>
            <a:pPr algn="ctr" eaLnBrk="1" hangingPunct="1"/>
            <a:r>
              <a:rPr lang="nl-NL" altLang="nl-NL" dirty="0">
                <a:solidFill>
                  <a:srgbClr val="000000"/>
                </a:solidFill>
                <a:ea typeface="ＭＳ Ｐゴシック" panose="020B0600070205080204" pitchFamily="34" charset="-128"/>
              </a:rPr>
              <a:t>Berekeningen opdr.3</a:t>
            </a:r>
            <a:endParaRPr lang="nl-NL" altLang="nl-NL" dirty="0">
              <a:ea typeface="ＭＳ Ｐゴシック" panose="020B0600070205080204" pitchFamily="34" charset="-128"/>
            </a:endParaRPr>
          </a:p>
        </p:txBody>
      </p:sp>
      <p:sp>
        <p:nvSpPr>
          <p:cNvPr id="25603" name="Rectangle 1">
            <a:extLst>
              <a:ext uri="{FF2B5EF4-FFF2-40B4-BE49-F238E27FC236}">
                <a16:creationId xmlns:a16="http://schemas.microsoft.com/office/drawing/2014/main" id="{8F475B08-17D3-49B6-98ED-1C2436B5FBAA}"/>
              </a:ext>
            </a:extLst>
          </p:cNvPr>
          <p:cNvSpPr>
            <a:spLocks noGrp="1" noChangeArrowheads="1"/>
          </p:cNvSpPr>
          <p:nvPr>
            <p:ph idx="1"/>
          </p:nvPr>
        </p:nvSpPr>
        <p:spPr>
          <a:xfrm>
            <a:off x="1187450" y="1519238"/>
            <a:ext cx="6262688" cy="922337"/>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defTabSz="457200" eaLnBrk="1" hangingPunct="1">
              <a:spcBef>
                <a:spcPct val="0"/>
              </a:spcBef>
              <a:tabLst>
                <a:tab pos="-914400" algn="l"/>
                <a:tab pos="-457200" algn="l"/>
                <a:tab pos="152400" algn="l"/>
                <a:tab pos="304800" algn="l"/>
                <a:tab pos="457200" algn="l"/>
              </a:tabLst>
            </a:pPr>
            <a:r>
              <a:rPr lang="nl-NL" altLang="nl-NL" sz="1800">
                <a:ea typeface="ＭＳ Ｐゴシック" panose="020B0600070205080204" pitchFamily="34" charset="-128"/>
                <a:cs typeface="Tahoma" panose="020B0604030504040204" pitchFamily="34" charset="0"/>
              </a:rPr>
              <a:t>Op een perceel van 5 ha wordt een spuitpoeder toegepast tegen bladluizen. De dosering bedraagt 0,5 kg per ha.</a:t>
            </a:r>
            <a:endParaRPr lang="nl-NL" altLang="nl-NL" sz="1800">
              <a:latin typeface="Arial" panose="020B0604020202020204" pitchFamily="34" charset="0"/>
              <a:ea typeface="ＭＳ Ｐゴシック" panose="020B0600070205080204" pitchFamily="34" charset="-128"/>
              <a:cs typeface="Tahoma" panose="020B0604030504040204" pitchFamily="34" charset="0"/>
            </a:endParaRPr>
          </a:p>
        </p:txBody>
      </p:sp>
      <p:sp>
        <p:nvSpPr>
          <p:cNvPr id="25604" name="Rechthoek 4">
            <a:extLst>
              <a:ext uri="{FF2B5EF4-FFF2-40B4-BE49-F238E27FC236}">
                <a16:creationId xmlns:a16="http://schemas.microsoft.com/office/drawing/2014/main" id="{73FE0F2F-92C9-4872-B372-A4B0C84A0D6A}"/>
              </a:ext>
            </a:extLst>
          </p:cNvPr>
          <p:cNvSpPr>
            <a:spLocks noChangeArrowheads="1"/>
          </p:cNvSpPr>
          <p:nvPr/>
        </p:nvSpPr>
        <p:spPr bwMode="auto">
          <a:xfrm>
            <a:off x="1187450" y="2714625"/>
            <a:ext cx="6383338"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lnSpc>
                <a:spcPct val="90000"/>
              </a:lnSpc>
              <a:spcBef>
                <a:spcPts val="1000"/>
              </a:spcBef>
              <a:buFont typeface="Arial" panose="020B0604020202020204" pitchFamily="34" charset="0"/>
              <a:buChar char="•"/>
              <a:tabLst>
                <a:tab pos="-914400" algn="l"/>
                <a:tab pos="-457200" algn="l"/>
                <a:tab pos="152400" algn="l"/>
                <a:tab pos="304800" algn="l"/>
                <a:tab pos="457200" algn="l"/>
              </a:tabLst>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tabLst>
                <a:tab pos="-914400" algn="l"/>
                <a:tab pos="-457200" algn="l"/>
                <a:tab pos="152400" algn="l"/>
                <a:tab pos="304800" algn="l"/>
                <a:tab pos="457200" algn="l"/>
              </a:tabLst>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tabLst>
                <a:tab pos="-914400" algn="l"/>
                <a:tab pos="-457200" algn="l"/>
                <a:tab pos="152400" algn="l"/>
                <a:tab pos="304800" algn="l"/>
                <a:tab pos="457200" algn="l"/>
              </a:tabLst>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tabLst>
                <a:tab pos="-914400" algn="l"/>
                <a:tab pos="-457200" algn="l"/>
                <a:tab pos="152400" algn="l"/>
                <a:tab pos="304800" algn="l"/>
                <a:tab pos="457200" algn="l"/>
              </a:tabLst>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tabLst>
                <a:tab pos="-914400" algn="l"/>
                <a:tab pos="-457200" algn="l"/>
                <a:tab pos="152400" algn="l"/>
                <a:tab pos="304800" algn="l"/>
                <a:tab pos="457200" algn="l"/>
              </a:tabLst>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tabLst>
                <a:tab pos="-914400" algn="l"/>
                <a:tab pos="-457200" algn="l"/>
                <a:tab pos="152400" algn="l"/>
                <a:tab pos="304800" algn="l"/>
                <a:tab pos="457200" algn="l"/>
              </a:tabLst>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tabLst>
                <a:tab pos="-914400" algn="l"/>
                <a:tab pos="-457200" algn="l"/>
                <a:tab pos="152400" algn="l"/>
                <a:tab pos="304800" algn="l"/>
                <a:tab pos="457200" algn="l"/>
              </a:tabLst>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tabLst>
                <a:tab pos="-914400" algn="l"/>
                <a:tab pos="-457200" algn="l"/>
                <a:tab pos="152400" algn="l"/>
                <a:tab pos="304800" algn="l"/>
                <a:tab pos="457200" algn="l"/>
              </a:tabLst>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tabLst>
                <a:tab pos="-914400" algn="l"/>
                <a:tab pos="-457200" algn="l"/>
                <a:tab pos="152400" algn="l"/>
                <a:tab pos="304800" algn="l"/>
                <a:tab pos="457200" algn="l"/>
              </a:tabLst>
              <a:defRPr>
                <a:solidFill>
                  <a:schemeClr val="tx1"/>
                </a:solidFill>
                <a:latin typeface="Calibri" panose="020F0502020204030204" pitchFamily="34" charset="0"/>
              </a:defRPr>
            </a:lvl9pPr>
          </a:lstStyle>
          <a:p>
            <a:pPr>
              <a:lnSpc>
                <a:spcPct val="100000"/>
              </a:lnSpc>
              <a:spcBef>
                <a:spcPct val="0"/>
              </a:spcBef>
              <a:buFont typeface="Times" panose="02020603050405020304" pitchFamily="18" charset="0"/>
              <a:buAutoNum type="alphaLcPeriod"/>
            </a:pPr>
            <a:r>
              <a:rPr lang="nl-NL" altLang="nl-NL" sz="1800">
                <a:latin typeface="Tahoma" panose="020B0604030504040204" pitchFamily="34" charset="0"/>
                <a:cs typeface="Times New Roman" panose="02020603050405020304" pitchFamily="18" charset="0"/>
              </a:rPr>
              <a:t>Hoeveel kg middel moet in totaal afgewogen worden?</a:t>
            </a:r>
            <a:endParaRPr lang="nl-NL" altLang="nl-NL">
              <a:latin typeface="Courier" charset="0"/>
              <a:cs typeface="Times New Roman" panose="02020603050405020304" pitchFamily="18" charset="0"/>
            </a:endParaRPr>
          </a:p>
        </p:txBody>
      </p:sp>
      <p:sp>
        <p:nvSpPr>
          <p:cNvPr id="6" name="Rechthoek 5">
            <a:extLst>
              <a:ext uri="{FF2B5EF4-FFF2-40B4-BE49-F238E27FC236}">
                <a16:creationId xmlns:a16="http://schemas.microsoft.com/office/drawing/2014/main" id="{8C47B76C-DFCA-48F0-929D-B43614C50479}"/>
              </a:ext>
            </a:extLst>
          </p:cNvPr>
          <p:cNvSpPr/>
          <p:nvPr/>
        </p:nvSpPr>
        <p:spPr>
          <a:xfrm>
            <a:off x="1192213" y="3706813"/>
            <a:ext cx="9224962" cy="954087"/>
          </a:xfrm>
          <a:prstGeom prst="rect">
            <a:avLst/>
          </a:prstGeom>
        </p:spPr>
        <p:txBody>
          <a:bodyPr>
            <a:spAutoFit/>
          </a:bodyPr>
          <a:lstStyle/>
          <a:p>
            <a:pPr>
              <a:spcAft>
                <a:spcPts val="0"/>
              </a:spcAft>
              <a:tabLst>
                <a:tab pos="-914400" algn="l"/>
                <a:tab pos="-457200" algn="l"/>
                <a:tab pos="152400" algn="l"/>
                <a:tab pos="304800" algn="l"/>
                <a:tab pos="457200" algn="l"/>
              </a:tabLst>
              <a:defRPr/>
            </a:pPr>
            <a:r>
              <a:rPr lang="nl-NL" dirty="0">
                <a:latin typeface="Tahoma" panose="020B0604030504040204" pitchFamily="34" charset="0"/>
                <a:ea typeface="Times New Roman" panose="02020603050405020304" pitchFamily="18" charset="0"/>
                <a:cs typeface="Times New Roman" panose="02020603050405020304" pitchFamily="18" charset="0"/>
              </a:rPr>
              <a:t>b. Dit middel moet ook worden toegepast op een klein perceel.</a:t>
            </a:r>
            <a:endParaRPr lang="nl-NL" sz="2800" dirty="0">
              <a:latin typeface="Courier"/>
              <a:ea typeface="Times New Roman" panose="02020603050405020304" pitchFamily="18" charset="0"/>
              <a:cs typeface="Times New Roman" panose="02020603050405020304" pitchFamily="18" charset="0"/>
            </a:endParaRPr>
          </a:p>
          <a:p>
            <a:pPr marL="228600">
              <a:spcAft>
                <a:spcPts val="0"/>
              </a:spcAft>
              <a:tabLst>
                <a:tab pos="-914400" algn="l"/>
                <a:tab pos="-457200" algn="l"/>
                <a:tab pos="152400" algn="l"/>
                <a:tab pos="304800" algn="l"/>
              </a:tabLst>
              <a:defRPr/>
            </a:pPr>
            <a:r>
              <a:rPr lang="nl-NL" dirty="0">
                <a:latin typeface="Tahoma" panose="020B0604030504040204" pitchFamily="34" charset="0"/>
                <a:ea typeface="Times New Roman" panose="02020603050405020304" pitchFamily="18" charset="0"/>
                <a:cs typeface="Times New Roman" panose="02020603050405020304" pitchFamily="18" charset="0"/>
              </a:rPr>
              <a:t> 		Hoeveel middel is er voor dit perceel nodig, uitge­drukt in gram per are?</a:t>
            </a:r>
            <a:endParaRPr lang="nl-NL" sz="2800" dirty="0">
              <a:latin typeface="Courier"/>
              <a:ea typeface="Times New Roman" panose="02020603050405020304" pitchFamily="18" charset="0"/>
              <a:cs typeface="Times New Roman" panose="02020603050405020304"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el 1">
            <a:extLst>
              <a:ext uri="{FF2B5EF4-FFF2-40B4-BE49-F238E27FC236}">
                <a16:creationId xmlns:a16="http://schemas.microsoft.com/office/drawing/2014/main" id="{3146AF21-647D-4421-B20C-2B0F14935B38}"/>
              </a:ext>
            </a:extLst>
          </p:cNvPr>
          <p:cNvSpPr>
            <a:spLocks noGrp="1"/>
          </p:cNvSpPr>
          <p:nvPr>
            <p:ph type="title"/>
          </p:nvPr>
        </p:nvSpPr>
        <p:spPr>
          <a:xfrm>
            <a:off x="1371600" y="188640"/>
            <a:ext cx="7772400" cy="782910"/>
          </a:xfrm>
        </p:spPr>
        <p:txBody>
          <a:bodyPr/>
          <a:lstStyle/>
          <a:p>
            <a:pPr algn="ctr" eaLnBrk="1" hangingPunct="1"/>
            <a:r>
              <a:rPr lang="nl-NL" altLang="nl-NL" dirty="0">
                <a:solidFill>
                  <a:srgbClr val="000000"/>
                </a:solidFill>
                <a:ea typeface="ＭＳ Ｐゴシック" panose="020B0600070205080204" pitchFamily="34" charset="-128"/>
              </a:rPr>
              <a:t>Berekeningen opdr.4</a:t>
            </a:r>
            <a:endParaRPr lang="nl-NL" altLang="nl-NL" dirty="0">
              <a:ea typeface="ＭＳ Ｐゴシック" panose="020B0600070205080204" pitchFamily="34" charset="-128"/>
            </a:endParaRPr>
          </a:p>
        </p:txBody>
      </p:sp>
      <p:sp>
        <p:nvSpPr>
          <p:cNvPr id="4" name="Rectangle 1">
            <a:extLst>
              <a:ext uri="{FF2B5EF4-FFF2-40B4-BE49-F238E27FC236}">
                <a16:creationId xmlns:a16="http://schemas.microsoft.com/office/drawing/2014/main" id="{4689FEFF-A9B7-421D-B47B-AC9D1E814C27}"/>
              </a:ext>
            </a:extLst>
          </p:cNvPr>
          <p:cNvSpPr>
            <a:spLocks noGrp="1" noChangeArrowheads="1"/>
          </p:cNvSpPr>
          <p:nvPr>
            <p:ph idx="1"/>
          </p:nvPr>
        </p:nvSpPr>
        <p:spPr>
          <a:xfrm>
            <a:off x="1547813" y="1484313"/>
            <a:ext cx="6478587" cy="954087"/>
          </a:xfrm>
        </p:spPr>
        <p:txBody>
          <a:bodyPr rtlCol="0" anchor="ctr">
            <a:spAutoFit/>
          </a:bodyPr>
          <a:lstStyle>
            <a:lvl1pPr>
              <a:tabLst>
                <a:tab pos="-914400" algn="l"/>
                <a:tab pos="-457200" algn="l"/>
                <a:tab pos="152400" algn="l"/>
                <a:tab pos="304800" algn="l"/>
                <a:tab pos="457200" algn="l"/>
              </a:tabLst>
              <a:defRPr>
                <a:solidFill>
                  <a:schemeClr val="tx1"/>
                </a:solidFill>
                <a:latin typeface="Arial" panose="020B0604020202020204" pitchFamily="34" charset="0"/>
                <a:ea typeface="ＭＳ Ｐゴシック" panose="020B0600070205080204" pitchFamily="34" charset="-128"/>
              </a:defRPr>
            </a:lvl1pPr>
            <a:lvl2pPr>
              <a:tabLst>
                <a:tab pos="-914400" algn="l"/>
                <a:tab pos="-457200" algn="l"/>
                <a:tab pos="152400" algn="l"/>
                <a:tab pos="304800" algn="l"/>
                <a:tab pos="457200" algn="l"/>
              </a:tabLst>
              <a:defRPr>
                <a:solidFill>
                  <a:schemeClr val="tx1"/>
                </a:solidFill>
                <a:latin typeface="Arial" panose="020B0604020202020204" pitchFamily="34" charset="0"/>
                <a:ea typeface="ＭＳ Ｐゴシック" panose="020B0600070205080204" pitchFamily="34" charset="-128"/>
              </a:defRPr>
            </a:lvl2pPr>
            <a:lvl3pPr>
              <a:tabLst>
                <a:tab pos="-914400" algn="l"/>
                <a:tab pos="-457200" algn="l"/>
                <a:tab pos="152400" algn="l"/>
                <a:tab pos="304800" algn="l"/>
                <a:tab pos="457200" algn="l"/>
              </a:tabLst>
              <a:defRPr>
                <a:solidFill>
                  <a:schemeClr val="tx1"/>
                </a:solidFill>
                <a:latin typeface="Arial" panose="020B0604020202020204" pitchFamily="34" charset="0"/>
                <a:ea typeface="ＭＳ Ｐゴシック" panose="020B0600070205080204" pitchFamily="34" charset="-128"/>
              </a:defRPr>
            </a:lvl3pPr>
            <a:lvl4pPr>
              <a:tabLst>
                <a:tab pos="-914400" algn="l"/>
                <a:tab pos="-457200" algn="l"/>
                <a:tab pos="152400" algn="l"/>
                <a:tab pos="304800" algn="l"/>
                <a:tab pos="457200" algn="l"/>
              </a:tabLst>
              <a:defRPr>
                <a:solidFill>
                  <a:schemeClr val="tx1"/>
                </a:solidFill>
                <a:latin typeface="Arial" panose="020B0604020202020204" pitchFamily="34" charset="0"/>
                <a:ea typeface="ＭＳ Ｐゴシック" panose="020B0600070205080204" pitchFamily="34" charset="-128"/>
              </a:defRPr>
            </a:lvl4pPr>
            <a:lvl5pPr>
              <a:tabLst>
                <a:tab pos="-914400" algn="l"/>
                <a:tab pos="-457200" algn="l"/>
                <a:tab pos="152400" algn="l"/>
                <a:tab pos="304800" algn="l"/>
                <a:tab pos="457200" algn="l"/>
              </a:tabLst>
              <a:defRPr>
                <a:solidFill>
                  <a:schemeClr val="tx1"/>
                </a:solidFill>
                <a:latin typeface="Arial" panose="020B0604020202020204" pitchFamily="34" charset="0"/>
                <a:ea typeface="ＭＳ Ｐゴシック" panose="020B0600070205080204" pitchFamily="34" charset="-128"/>
              </a:defRPr>
            </a:lvl5pPr>
            <a:lvl6pPr defTabSz="457200" eaLnBrk="0" fontAlgn="base" hangingPunct="0">
              <a:spcBef>
                <a:spcPct val="0"/>
              </a:spcBef>
              <a:spcAft>
                <a:spcPct val="0"/>
              </a:spcAft>
              <a:tabLst>
                <a:tab pos="-914400" algn="l"/>
                <a:tab pos="-457200" algn="l"/>
                <a:tab pos="152400" algn="l"/>
                <a:tab pos="304800" algn="l"/>
                <a:tab pos="457200" algn="l"/>
              </a:tabLst>
              <a:defRPr>
                <a:solidFill>
                  <a:schemeClr val="tx1"/>
                </a:solidFill>
                <a:latin typeface="Arial" panose="020B0604020202020204" pitchFamily="34" charset="0"/>
                <a:ea typeface="ＭＳ Ｐゴシック" panose="020B0600070205080204" pitchFamily="34" charset="-128"/>
              </a:defRPr>
            </a:lvl6pPr>
            <a:lvl7pPr defTabSz="457200" eaLnBrk="0" fontAlgn="base" hangingPunct="0">
              <a:spcBef>
                <a:spcPct val="0"/>
              </a:spcBef>
              <a:spcAft>
                <a:spcPct val="0"/>
              </a:spcAft>
              <a:tabLst>
                <a:tab pos="-914400" algn="l"/>
                <a:tab pos="-457200" algn="l"/>
                <a:tab pos="152400" algn="l"/>
                <a:tab pos="304800" algn="l"/>
                <a:tab pos="457200" algn="l"/>
              </a:tabLst>
              <a:defRPr>
                <a:solidFill>
                  <a:schemeClr val="tx1"/>
                </a:solidFill>
                <a:latin typeface="Arial" panose="020B0604020202020204" pitchFamily="34" charset="0"/>
                <a:ea typeface="ＭＳ Ｐゴシック" panose="020B0600070205080204" pitchFamily="34" charset="-128"/>
              </a:defRPr>
            </a:lvl7pPr>
            <a:lvl8pPr defTabSz="457200" eaLnBrk="0" fontAlgn="base" hangingPunct="0">
              <a:spcBef>
                <a:spcPct val="0"/>
              </a:spcBef>
              <a:spcAft>
                <a:spcPct val="0"/>
              </a:spcAft>
              <a:tabLst>
                <a:tab pos="-914400" algn="l"/>
                <a:tab pos="-457200" algn="l"/>
                <a:tab pos="152400" algn="l"/>
                <a:tab pos="304800" algn="l"/>
                <a:tab pos="457200" algn="l"/>
              </a:tabLst>
              <a:defRPr>
                <a:solidFill>
                  <a:schemeClr val="tx1"/>
                </a:solidFill>
                <a:latin typeface="Arial" panose="020B0604020202020204" pitchFamily="34" charset="0"/>
                <a:ea typeface="ＭＳ Ｐゴシック" panose="020B0600070205080204" pitchFamily="34" charset="-128"/>
              </a:defRPr>
            </a:lvl8pPr>
            <a:lvl9pPr defTabSz="457200" eaLnBrk="0" fontAlgn="base" hangingPunct="0">
              <a:spcBef>
                <a:spcPct val="0"/>
              </a:spcBef>
              <a:spcAft>
                <a:spcPct val="0"/>
              </a:spcAft>
              <a:tabLst>
                <a:tab pos="-914400" algn="l"/>
                <a:tab pos="-457200" algn="l"/>
                <a:tab pos="152400" algn="l"/>
                <a:tab pos="304800" algn="l"/>
                <a:tab pos="457200" algn="l"/>
              </a:tabLst>
              <a:defRPr>
                <a:solidFill>
                  <a:schemeClr val="tx1"/>
                </a:solidFill>
                <a:latin typeface="Arial" panose="020B0604020202020204" pitchFamily="34" charset="0"/>
                <a:ea typeface="ＭＳ Ｐゴシック" panose="020B0600070205080204" pitchFamily="34" charset="-128"/>
              </a:defRPr>
            </a:lvl9pPr>
          </a:lstStyle>
          <a:p>
            <a:pPr defTabSz="457200" eaLnBrk="1" fontAlgn="auto" hangingPunct="1">
              <a:spcBef>
                <a:spcPct val="0"/>
              </a:spcBef>
              <a:spcAft>
                <a:spcPts val="0"/>
              </a:spcAft>
              <a:defRPr/>
            </a:pPr>
            <a:r>
              <a:rPr lang="nl-NL" altLang="nl-NL" sz="1400" dirty="0">
                <a:latin typeface="Tahoma" panose="020B0604030504040204" pitchFamily="34" charset="0"/>
                <a:cs typeface="Tahoma" panose="020B0604030504040204" pitchFamily="34" charset="0"/>
              </a:rPr>
              <a:t>Op een perceel van 20 meter bij 25 meter moet een on</a:t>
            </a:r>
            <a:r>
              <a:rPr lang="nl-NL" altLang="nl-NL" sz="1400" dirty="0">
                <a:cs typeface="Tahoma" panose="020B0604030504040204" pitchFamily="34" charset="0"/>
              </a:rPr>
              <a:t>­</a:t>
            </a:r>
            <a:r>
              <a:rPr lang="nl-NL" altLang="nl-NL" sz="1400" dirty="0">
                <a:latin typeface="Tahoma" panose="020B0604030504040204" pitchFamily="34" charset="0"/>
                <a:cs typeface="Tahoma" panose="020B0604030504040204" pitchFamily="34" charset="0"/>
              </a:rPr>
              <a:t>kruidbe</a:t>
            </a:r>
            <a:r>
              <a:rPr lang="nl-NL" altLang="nl-NL" sz="1400" dirty="0">
                <a:cs typeface="Tahoma" panose="020B0604030504040204" pitchFamily="34" charset="0"/>
              </a:rPr>
              <a:t>­</a:t>
            </a:r>
            <a:r>
              <a:rPr lang="nl-NL" altLang="nl-NL" sz="1400" dirty="0">
                <a:latin typeface="Tahoma" panose="020B0604030504040204" pitchFamily="34" charset="0"/>
                <a:cs typeface="Tahoma" panose="020B0604030504040204" pitchFamily="34" charset="0"/>
              </a:rPr>
              <a:t>strijding worden uitgevoerd. Voor het uitrekenen van de beno</a:t>
            </a:r>
            <a:r>
              <a:rPr lang="nl-NL" altLang="nl-NL" sz="1400" dirty="0">
                <a:cs typeface="Tahoma" panose="020B0604030504040204" pitchFamily="34" charset="0"/>
              </a:rPr>
              <a:t>­</a:t>
            </a:r>
            <a:r>
              <a:rPr lang="nl-NL" altLang="nl-NL" sz="1400" dirty="0">
                <a:latin typeface="Tahoma" panose="020B0604030504040204" pitchFamily="34" charset="0"/>
                <a:cs typeface="Tahoma" panose="020B0604030504040204" pitchFamily="34" charset="0"/>
              </a:rPr>
              <a:t>digde hoeveelheid middel en water moet je de oppervlakte weten.</a:t>
            </a:r>
            <a:endParaRPr lang="nl-NL" altLang="nl-NL" sz="1400" dirty="0"/>
          </a:p>
          <a:p>
            <a:pPr marL="0" indent="0" defTabSz="457200" eaLnBrk="1" fontAlgn="auto" hangingPunct="1">
              <a:spcBef>
                <a:spcPct val="0"/>
              </a:spcBef>
              <a:spcAft>
                <a:spcPts val="0"/>
              </a:spcAft>
              <a:buFontTx/>
              <a:buNone/>
              <a:defRPr/>
            </a:pPr>
            <a:r>
              <a:rPr lang="nl-NL" altLang="nl-NL" sz="1400" dirty="0">
                <a:latin typeface="Tahoma" panose="020B0604030504040204" pitchFamily="34" charset="0"/>
                <a:cs typeface="Tahoma" panose="020B0604030504040204" pitchFamily="34" charset="0"/>
              </a:rPr>
              <a:t>       Bereken de oppervlakte van dit perceel:</a:t>
            </a:r>
            <a:endParaRPr lang="nl-NL" altLang="nl-NL" sz="1400" dirty="0"/>
          </a:p>
        </p:txBody>
      </p:sp>
      <p:sp>
        <p:nvSpPr>
          <p:cNvPr id="26628" name="Rechthoek 4">
            <a:extLst>
              <a:ext uri="{FF2B5EF4-FFF2-40B4-BE49-F238E27FC236}">
                <a16:creationId xmlns:a16="http://schemas.microsoft.com/office/drawing/2014/main" id="{2440E145-F164-4861-BA07-E3656AE39AE9}"/>
              </a:ext>
            </a:extLst>
          </p:cNvPr>
          <p:cNvSpPr>
            <a:spLocks noChangeArrowheads="1"/>
          </p:cNvSpPr>
          <p:nvPr/>
        </p:nvSpPr>
        <p:spPr bwMode="auto">
          <a:xfrm>
            <a:off x="2185988" y="2428875"/>
            <a:ext cx="11620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a:lnSpc>
                <a:spcPct val="90000"/>
              </a:lnSpc>
              <a:spcBef>
                <a:spcPts val="1000"/>
              </a:spcBef>
              <a:buFont typeface="Arial" panose="020B0604020202020204" pitchFamily="34" charset="0"/>
              <a:buChar char="•"/>
              <a:tabLst>
                <a:tab pos="-914400" algn="l"/>
                <a:tab pos="-457200" algn="l"/>
                <a:tab pos="152400" algn="l"/>
                <a:tab pos="304800" algn="l"/>
                <a:tab pos="457200" algn="l"/>
              </a:tabLst>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tabLst>
                <a:tab pos="-914400" algn="l"/>
                <a:tab pos="-457200" algn="l"/>
                <a:tab pos="152400" algn="l"/>
                <a:tab pos="304800" algn="l"/>
                <a:tab pos="457200" algn="l"/>
              </a:tabLst>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tabLst>
                <a:tab pos="-914400" algn="l"/>
                <a:tab pos="-457200" algn="l"/>
                <a:tab pos="152400" algn="l"/>
                <a:tab pos="304800" algn="l"/>
                <a:tab pos="457200" algn="l"/>
              </a:tabLst>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tabLst>
                <a:tab pos="-914400" algn="l"/>
                <a:tab pos="-457200" algn="l"/>
                <a:tab pos="152400" algn="l"/>
                <a:tab pos="304800" algn="l"/>
                <a:tab pos="457200" algn="l"/>
              </a:tabLst>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tabLst>
                <a:tab pos="-914400" algn="l"/>
                <a:tab pos="-457200" algn="l"/>
                <a:tab pos="152400" algn="l"/>
                <a:tab pos="304800" algn="l"/>
                <a:tab pos="457200" algn="l"/>
              </a:tabLst>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tabLst>
                <a:tab pos="-914400" algn="l"/>
                <a:tab pos="-457200" algn="l"/>
                <a:tab pos="152400" algn="l"/>
                <a:tab pos="304800" algn="l"/>
                <a:tab pos="457200" algn="l"/>
              </a:tabLst>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tabLst>
                <a:tab pos="-914400" algn="l"/>
                <a:tab pos="-457200" algn="l"/>
                <a:tab pos="152400" algn="l"/>
                <a:tab pos="304800" algn="l"/>
                <a:tab pos="457200" algn="l"/>
              </a:tabLst>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tabLst>
                <a:tab pos="-914400" algn="l"/>
                <a:tab pos="-457200" algn="l"/>
                <a:tab pos="152400" algn="l"/>
                <a:tab pos="304800" algn="l"/>
                <a:tab pos="457200" algn="l"/>
              </a:tabLst>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tabLst>
                <a:tab pos="-914400" algn="l"/>
                <a:tab pos="-457200" algn="l"/>
                <a:tab pos="152400" algn="l"/>
                <a:tab pos="304800" algn="l"/>
                <a:tab pos="457200" algn="l"/>
              </a:tabLst>
              <a:defRPr>
                <a:solidFill>
                  <a:schemeClr val="tx1"/>
                </a:solidFill>
                <a:latin typeface="Calibri" panose="020F0502020204030204" pitchFamily="34" charset="0"/>
              </a:defRPr>
            </a:lvl9pPr>
          </a:lstStyle>
          <a:p>
            <a:pPr>
              <a:lnSpc>
                <a:spcPct val="100000"/>
              </a:lnSpc>
              <a:spcBef>
                <a:spcPct val="0"/>
              </a:spcBef>
              <a:buFont typeface="Times" panose="02020603050405020304" pitchFamily="18" charset="0"/>
              <a:buAutoNum type="alphaLcPeriod"/>
            </a:pPr>
            <a:r>
              <a:rPr lang="nl-NL" altLang="nl-NL" sz="1800">
                <a:latin typeface="Tahoma" panose="020B0604030504040204" pitchFamily="34" charset="0"/>
                <a:cs typeface="Times New Roman" panose="02020603050405020304" pitchFamily="18" charset="0"/>
              </a:rPr>
              <a:t>in m².</a:t>
            </a:r>
            <a:endParaRPr lang="nl-NL" altLang="nl-NL">
              <a:latin typeface="Courier" charset="0"/>
              <a:cs typeface="Times New Roman" panose="02020603050405020304" pitchFamily="18" charset="0"/>
            </a:endParaRPr>
          </a:p>
        </p:txBody>
      </p:sp>
      <p:sp>
        <p:nvSpPr>
          <p:cNvPr id="26629" name="Rechthoek 5">
            <a:extLst>
              <a:ext uri="{FF2B5EF4-FFF2-40B4-BE49-F238E27FC236}">
                <a16:creationId xmlns:a16="http://schemas.microsoft.com/office/drawing/2014/main" id="{5B087BB3-3141-46C3-B9E9-AE4AFFC1F9AF}"/>
              </a:ext>
            </a:extLst>
          </p:cNvPr>
          <p:cNvSpPr>
            <a:spLocks noChangeArrowheads="1"/>
          </p:cNvSpPr>
          <p:nvPr/>
        </p:nvSpPr>
        <p:spPr bwMode="auto">
          <a:xfrm>
            <a:off x="2355850" y="3749675"/>
            <a:ext cx="7794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nl-NL" altLang="nl-NL" sz="1800">
                <a:latin typeface="Tahoma" panose="020B0604030504040204" pitchFamily="34" charset="0"/>
                <a:cs typeface="Times New Roman" panose="02020603050405020304" pitchFamily="18" charset="0"/>
              </a:rPr>
              <a:t>b. are</a:t>
            </a:r>
            <a:endParaRPr lang="nl-NL" altLang="nl-NL" sz="1800">
              <a:latin typeface="Arial" panose="020B0604020202020204" pitchFamily="34" charset="0"/>
              <a:cs typeface="Times New Roman" panose="02020603050405020304" pitchFamily="18" charset="0"/>
            </a:endParaRPr>
          </a:p>
        </p:txBody>
      </p:sp>
      <p:sp>
        <p:nvSpPr>
          <p:cNvPr id="26630" name="Rechthoek 6">
            <a:extLst>
              <a:ext uri="{FF2B5EF4-FFF2-40B4-BE49-F238E27FC236}">
                <a16:creationId xmlns:a16="http://schemas.microsoft.com/office/drawing/2014/main" id="{2FABD893-C4B1-4D5C-96F8-D9A6F498C2D6}"/>
              </a:ext>
            </a:extLst>
          </p:cNvPr>
          <p:cNvSpPr>
            <a:spLocks noChangeArrowheads="1"/>
          </p:cNvSpPr>
          <p:nvPr/>
        </p:nvSpPr>
        <p:spPr bwMode="auto">
          <a:xfrm>
            <a:off x="2413000" y="4887913"/>
            <a:ext cx="754063"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tabLst>
                <a:tab pos="-914400" algn="l"/>
                <a:tab pos="-457200" algn="l"/>
                <a:tab pos="152400" algn="l"/>
                <a:tab pos="304800" algn="l"/>
                <a:tab pos="457200" algn="l"/>
              </a:tabLst>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tabLst>
                <a:tab pos="-914400" algn="l"/>
                <a:tab pos="-457200" algn="l"/>
                <a:tab pos="152400" algn="l"/>
                <a:tab pos="304800" algn="l"/>
                <a:tab pos="457200" algn="l"/>
              </a:tabLst>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tabLst>
                <a:tab pos="-914400" algn="l"/>
                <a:tab pos="-457200" algn="l"/>
                <a:tab pos="152400" algn="l"/>
                <a:tab pos="304800" algn="l"/>
                <a:tab pos="457200" algn="l"/>
              </a:tabLst>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tabLst>
                <a:tab pos="-914400" algn="l"/>
                <a:tab pos="-457200" algn="l"/>
                <a:tab pos="152400" algn="l"/>
                <a:tab pos="304800" algn="l"/>
                <a:tab pos="457200" algn="l"/>
              </a:tabLst>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tabLst>
                <a:tab pos="-914400" algn="l"/>
                <a:tab pos="-457200" algn="l"/>
                <a:tab pos="152400" algn="l"/>
                <a:tab pos="304800" algn="l"/>
                <a:tab pos="457200" algn="l"/>
              </a:tabLst>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tabLst>
                <a:tab pos="-914400" algn="l"/>
                <a:tab pos="-457200" algn="l"/>
                <a:tab pos="152400" algn="l"/>
                <a:tab pos="304800" algn="l"/>
                <a:tab pos="457200" algn="l"/>
              </a:tabLst>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tabLst>
                <a:tab pos="-914400" algn="l"/>
                <a:tab pos="-457200" algn="l"/>
                <a:tab pos="152400" algn="l"/>
                <a:tab pos="304800" algn="l"/>
                <a:tab pos="457200" algn="l"/>
              </a:tabLst>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tabLst>
                <a:tab pos="-914400" algn="l"/>
                <a:tab pos="-457200" algn="l"/>
                <a:tab pos="152400" algn="l"/>
                <a:tab pos="304800" algn="l"/>
                <a:tab pos="457200" algn="l"/>
              </a:tabLst>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tabLst>
                <a:tab pos="-914400" algn="l"/>
                <a:tab pos="-457200" algn="l"/>
                <a:tab pos="152400" algn="l"/>
                <a:tab pos="304800" algn="l"/>
                <a:tab pos="457200" algn="l"/>
              </a:tabLst>
              <a:defRPr>
                <a:solidFill>
                  <a:schemeClr val="tx1"/>
                </a:solidFill>
                <a:latin typeface="Calibri" panose="020F0502020204030204" pitchFamily="34" charset="0"/>
              </a:defRPr>
            </a:lvl9pPr>
          </a:lstStyle>
          <a:p>
            <a:pPr>
              <a:lnSpc>
                <a:spcPct val="100000"/>
              </a:lnSpc>
              <a:spcBef>
                <a:spcPct val="0"/>
              </a:spcBef>
              <a:buFontTx/>
              <a:buNone/>
            </a:pPr>
            <a:r>
              <a:rPr lang="nl-NL" altLang="nl-NL" sz="1800">
                <a:latin typeface="Tahoma" panose="020B0604030504040204" pitchFamily="34" charset="0"/>
                <a:cs typeface="Times New Roman" panose="02020603050405020304" pitchFamily="18" charset="0"/>
              </a:rPr>
              <a:t>c. ha.</a:t>
            </a:r>
            <a:endParaRPr lang="nl-NL" altLang="nl-NL">
              <a:latin typeface="Courier" charset="0"/>
              <a:cs typeface="Times New Roman" panose="02020603050405020304"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el 1">
            <a:extLst>
              <a:ext uri="{FF2B5EF4-FFF2-40B4-BE49-F238E27FC236}">
                <a16:creationId xmlns:a16="http://schemas.microsoft.com/office/drawing/2014/main" id="{B675BCC3-3EAD-461A-A591-5C8BD7CAB9E5}"/>
              </a:ext>
            </a:extLst>
          </p:cNvPr>
          <p:cNvSpPr>
            <a:spLocks noGrp="1"/>
          </p:cNvSpPr>
          <p:nvPr>
            <p:ph type="title"/>
          </p:nvPr>
        </p:nvSpPr>
        <p:spPr>
          <a:xfrm>
            <a:off x="1398588" y="141288"/>
            <a:ext cx="7772400" cy="830262"/>
          </a:xfrm>
        </p:spPr>
        <p:txBody>
          <a:bodyPr/>
          <a:lstStyle/>
          <a:p>
            <a:pPr algn="ctr" eaLnBrk="1" hangingPunct="1"/>
            <a:r>
              <a:rPr lang="nl-NL" altLang="nl-NL" dirty="0">
                <a:solidFill>
                  <a:srgbClr val="000000"/>
                </a:solidFill>
                <a:ea typeface="ＭＳ Ｐゴシック" panose="020B0600070205080204" pitchFamily="34" charset="-128"/>
              </a:rPr>
              <a:t>Berekeningen opdr.5</a:t>
            </a:r>
            <a:endParaRPr lang="nl-NL" altLang="nl-NL" dirty="0">
              <a:ea typeface="ＭＳ Ｐゴシック" panose="020B0600070205080204" pitchFamily="34" charset="-128"/>
            </a:endParaRPr>
          </a:p>
        </p:txBody>
      </p:sp>
      <p:sp>
        <p:nvSpPr>
          <p:cNvPr id="27651" name="Rectangle 2">
            <a:extLst>
              <a:ext uri="{FF2B5EF4-FFF2-40B4-BE49-F238E27FC236}">
                <a16:creationId xmlns:a16="http://schemas.microsoft.com/office/drawing/2014/main" id="{9FB4E55D-C3F8-4A8E-9F9C-1BC7F473A350}"/>
              </a:ext>
            </a:extLst>
          </p:cNvPr>
          <p:cNvSpPr>
            <a:spLocks noGrp="1" noChangeArrowheads="1"/>
          </p:cNvSpPr>
          <p:nvPr>
            <p:ph idx="1"/>
          </p:nvPr>
        </p:nvSpPr>
        <p:spPr>
          <a:xfrm>
            <a:off x="1692275" y="1565275"/>
            <a:ext cx="5400675" cy="1062038"/>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defTabSz="457200" eaLnBrk="1" hangingPunct="1">
              <a:spcBef>
                <a:spcPct val="0"/>
              </a:spcBef>
              <a:tabLst>
                <a:tab pos="-914400" algn="l"/>
                <a:tab pos="-457200" algn="l"/>
                <a:tab pos="152400" algn="l"/>
                <a:tab pos="304800" algn="l"/>
                <a:tab pos="457200" algn="l"/>
              </a:tabLst>
            </a:pPr>
            <a:r>
              <a:rPr lang="nl-NL" altLang="nl-NL" sz="1400">
                <a:ea typeface="ＭＳ Ｐゴシック" panose="020B0600070205080204" pitchFamily="34" charset="-128"/>
                <a:cs typeface="Tahoma" panose="020B0604030504040204" pitchFamily="34" charset="0"/>
              </a:rPr>
              <a:t>Op een perceel van 20 bij 25 meter moet een onkruidbe</a:t>
            </a:r>
            <a:r>
              <a:rPr lang="nl-NL" altLang="nl-NL" sz="1400">
                <a:latin typeface="Arial" panose="020B0604020202020204" pitchFamily="34" charset="0"/>
                <a:ea typeface="ＭＳ Ｐゴシック" panose="020B0600070205080204" pitchFamily="34" charset="-128"/>
                <a:cs typeface="Tahoma" panose="020B0604030504040204" pitchFamily="34" charset="0"/>
              </a:rPr>
              <a:t>­</a:t>
            </a:r>
            <a:r>
              <a:rPr lang="nl-NL" altLang="nl-NL" sz="1400">
                <a:ea typeface="ＭＳ Ｐゴシック" panose="020B0600070205080204" pitchFamily="34" charset="-128"/>
                <a:cs typeface="Tahoma" panose="020B0604030504040204" pitchFamily="34" charset="0"/>
              </a:rPr>
              <a:t>strijding worden uitge</a:t>
            </a:r>
            <a:r>
              <a:rPr lang="nl-NL" altLang="nl-NL" sz="1400">
                <a:latin typeface="Arial" panose="020B0604020202020204" pitchFamily="34" charset="0"/>
                <a:ea typeface="ＭＳ Ｐゴシック" panose="020B0600070205080204" pitchFamily="34" charset="-128"/>
                <a:cs typeface="Tahoma" panose="020B0604030504040204" pitchFamily="34" charset="0"/>
              </a:rPr>
              <a:t>­</a:t>
            </a:r>
            <a:r>
              <a:rPr lang="nl-NL" altLang="nl-NL" sz="1400">
                <a:ea typeface="ＭＳ Ｐゴシック" panose="020B0600070205080204" pitchFamily="34" charset="-128"/>
                <a:cs typeface="Tahoma" panose="020B0604030504040204" pitchFamily="34" charset="0"/>
              </a:rPr>
              <a:t>voerd. Op het etiket wordt voor het middel een dosering vermeld van 3 liter per ha. Bereken de hoeveelheid middel die voor deze bespuiting nodig is:</a:t>
            </a:r>
            <a:endParaRPr lang="nl-NL" altLang="nl-NL" sz="1400">
              <a:latin typeface="Arial" panose="020B0604020202020204" pitchFamily="34" charset="0"/>
              <a:ea typeface="ＭＳ Ｐゴシック" panose="020B0600070205080204" pitchFamily="34" charset="-128"/>
              <a:cs typeface="Tahoma" panose="020B0604030504040204" pitchFamily="34" charset="0"/>
            </a:endParaRPr>
          </a:p>
          <a:p>
            <a:pPr defTabSz="457200" eaLnBrk="1" hangingPunct="1">
              <a:spcBef>
                <a:spcPct val="0"/>
              </a:spcBef>
              <a:tabLst>
                <a:tab pos="-914400" algn="l"/>
                <a:tab pos="-457200" algn="l"/>
                <a:tab pos="152400" algn="l"/>
                <a:tab pos="304800" algn="l"/>
                <a:tab pos="457200" algn="l"/>
              </a:tabLst>
            </a:pPr>
            <a:endParaRPr lang="nl-NL" altLang="nl-NL" sz="1400">
              <a:latin typeface="Arial" panose="020B0604020202020204" pitchFamily="34" charset="0"/>
              <a:ea typeface="ＭＳ Ｐゴシック" panose="020B0600070205080204" pitchFamily="34" charset="-128"/>
              <a:cs typeface="Tahoma" panose="020B0604030504040204" pitchFamily="34" charset="0"/>
            </a:endParaRPr>
          </a:p>
        </p:txBody>
      </p:sp>
      <p:sp>
        <p:nvSpPr>
          <p:cNvPr id="27652" name="Tekstvak 6">
            <a:extLst>
              <a:ext uri="{FF2B5EF4-FFF2-40B4-BE49-F238E27FC236}">
                <a16:creationId xmlns:a16="http://schemas.microsoft.com/office/drawing/2014/main" id="{EBA19693-07E0-4AE9-81D3-2AAB58DD690A}"/>
              </a:ext>
            </a:extLst>
          </p:cNvPr>
          <p:cNvSpPr txBox="1">
            <a:spLocks noChangeArrowheads="1"/>
          </p:cNvSpPr>
          <p:nvPr/>
        </p:nvSpPr>
        <p:spPr bwMode="auto">
          <a:xfrm>
            <a:off x="1979613" y="3514725"/>
            <a:ext cx="1841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nl-NL" altLang="nl-NL" sz="1800">
              <a:latin typeface="Arial" panose="020B0604020202020204" pitchFamily="34" charset="0"/>
            </a:endParaRPr>
          </a:p>
          <a:p>
            <a:pPr>
              <a:lnSpc>
                <a:spcPct val="100000"/>
              </a:lnSpc>
              <a:spcBef>
                <a:spcPct val="0"/>
              </a:spcBef>
              <a:buFontTx/>
              <a:buNone/>
            </a:pPr>
            <a:endParaRPr lang="nl-NL" altLang="nl-NL" sz="1800">
              <a:latin typeface="Arial" panose="020B0604020202020204" pitchFamily="34" charset="0"/>
            </a:endParaRPr>
          </a:p>
        </p:txBody>
      </p:sp>
      <p:sp>
        <p:nvSpPr>
          <p:cNvPr id="27653" name="Rechthoek 1">
            <a:extLst>
              <a:ext uri="{FF2B5EF4-FFF2-40B4-BE49-F238E27FC236}">
                <a16:creationId xmlns:a16="http://schemas.microsoft.com/office/drawing/2014/main" id="{165A51D2-234B-4182-9126-6316D754223D}"/>
              </a:ext>
            </a:extLst>
          </p:cNvPr>
          <p:cNvSpPr>
            <a:spLocks noChangeArrowheads="1"/>
          </p:cNvSpPr>
          <p:nvPr/>
        </p:nvSpPr>
        <p:spPr bwMode="auto">
          <a:xfrm>
            <a:off x="1835150" y="2581275"/>
            <a:ext cx="11731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GB" altLang="nl-NL" sz="1800">
                <a:latin typeface="Arial" panose="020B0604020202020204" pitchFamily="34" charset="0"/>
                <a:cs typeface="Times New Roman" panose="02020603050405020304" pitchFamily="18" charset="0"/>
              </a:rPr>
              <a:t>a. in liters</a:t>
            </a:r>
            <a:endParaRPr lang="nl-NL" altLang="nl-NL" sz="1800">
              <a:latin typeface="Arial" panose="020B0604020202020204" pitchFamily="34" charset="0"/>
              <a:cs typeface="Times New Roman" panose="02020603050405020304" pitchFamily="18" charset="0"/>
            </a:endParaRPr>
          </a:p>
        </p:txBody>
      </p:sp>
      <p:sp>
        <p:nvSpPr>
          <p:cNvPr id="27655" name="Rechthoek 7">
            <a:extLst>
              <a:ext uri="{FF2B5EF4-FFF2-40B4-BE49-F238E27FC236}">
                <a16:creationId xmlns:a16="http://schemas.microsoft.com/office/drawing/2014/main" id="{252D5D76-EF59-46B9-B667-932308D640B1}"/>
              </a:ext>
            </a:extLst>
          </p:cNvPr>
          <p:cNvSpPr>
            <a:spLocks noChangeArrowheads="1"/>
          </p:cNvSpPr>
          <p:nvPr/>
        </p:nvSpPr>
        <p:spPr bwMode="auto">
          <a:xfrm>
            <a:off x="1917700" y="3614738"/>
            <a:ext cx="1443038"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GB" altLang="nl-NL" sz="1600">
                <a:latin typeface="Tahoma" panose="020B0604030504040204" pitchFamily="34" charset="0"/>
                <a:cs typeface="Times New Roman" panose="02020603050405020304" pitchFamily="18" charset="0"/>
              </a:rPr>
              <a:t>b. in milliliters</a:t>
            </a:r>
            <a:endParaRPr lang="nl-NL" altLang="nl-NL" sz="1600">
              <a:latin typeface="Arial" panose="020B0604020202020204" pitchFamily="34" charset="0"/>
              <a:cs typeface="Times New Roman" panose="02020603050405020304" pitchFamily="18" charset="0"/>
            </a:endParaRPr>
          </a:p>
        </p:txBody>
      </p:sp>
      <p:sp>
        <p:nvSpPr>
          <p:cNvPr id="27658" name="Rechthoek 5">
            <a:extLst>
              <a:ext uri="{FF2B5EF4-FFF2-40B4-BE49-F238E27FC236}">
                <a16:creationId xmlns:a16="http://schemas.microsoft.com/office/drawing/2014/main" id="{31646682-B18D-4A72-ABBB-F7CC1D38DC96}"/>
              </a:ext>
            </a:extLst>
          </p:cNvPr>
          <p:cNvSpPr>
            <a:spLocks noChangeArrowheads="1"/>
          </p:cNvSpPr>
          <p:nvPr/>
        </p:nvSpPr>
        <p:spPr bwMode="auto">
          <a:xfrm>
            <a:off x="1905000" y="4664075"/>
            <a:ext cx="655637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nl-NL" altLang="nl-NL" sz="1800" dirty="0">
                <a:latin typeface="Arial" panose="020B0604020202020204" pitchFamily="34" charset="0"/>
                <a:cs typeface="Times New Roman" panose="02020603050405020304" pitchFamily="18" charset="0"/>
              </a:rPr>
              <a:t>c. Waar hangt het van af of je de hoeveelheid uitdrukt in liters of in millili­ters?</a:t>
            </a:r>
            <a:endParaRPr lang="nl-NL" altLang="nl-NL" sz="1800" dirty="0">
              <a:latin typeface="Courier" charset="0"/>
              <a:cs typeface="Times New Roman" panose="02020603050405020304"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el 1">
            <a:extLst>
              <a:ext uri="{FF2B5EF4-FFF2-40B4-BE49-F238E27FC236}">
                <a16:creationId xmlns:a16="http://schemas.microsoft.com/office/drawing/2014/main" id="{5F31681C-A698-4B42-A094-BFF2700A81A9}"/>
              </a:ext>
            </a:extLst>
          </p:cNvPr>
          <p:cNvSpPr>
            <a:spLocks noGrp="1"/>
          </p:cNvSpPr>
          <p:nvPr>
            <p:ph type="title"/>
          </p:nvPr>
        </p:nvSpPr>
        <p:spPr>
          <a:xfrm>
            <a:off x="1398588" y="188640"/>
            <a:ext cx="7772400" cy="782910"/>
          </a:xfrm>
        </p:spPr>
        <p:txBody>
          <a:bodyPr/>
          <a:lstStyle/>
          <a:p>
            <a:pPr algn="ctr" eaLnBrk="1" hangingPunct="1"/>
            <a:r>
              <a:rPr lang="nl-NL" altLang="nl-NL" dirty="0">
                <a:solidFill>
                  <a:srgbClr val="000000"/>
                </a:solidFill>
                <a:ea typeface="ＭＳ Ｐゴシック" panose="020B0600070205080204" pitchFamily="34" charset="-128"/>
              </a:rPr>
              <a:t>Berekeningen opdr.6</a:t>
            </a:r>
            <a:endParaRPr lang="nl-NL" altLang="nl-NL" dirty="0">
              <a:ea typeface="ＭＳ Ｐゴシック" panose="020B0600070205080204" pitchFamily="34" charset="-128"/>
            </a:endParaRPr>
          </a:p>
        </p:txBody>
      </p:sp>
      <p:sp>
        <p:nvSpPr>
          <p:cNvPr id="28675" name="Rectangle 2">
            <a:extLst>
              <a:ext uri="{FF2B5EF4-FFF2-40B4-BE49-F238E27FC236}">
                <a16:creationId xmlns:a16="http://schemas.microsoft.com/office/drawing/2014/main" id="{6E196456-9EB8-41F0-B15A-2219E11E05B5}"/>
              </a:ext>
            </a:extLst>
          </p:cNvPr>
          <p:cNvSpPr>
            <a:spLocks noGrp="1" noChangeArrowheads="1"/>
          </p:cNvSpPr>
          <p:nvPr>
            <p:ph idx="1"/>
          </p:nvPr>
        </p:nvSpPr>
        <p:spPr>
          <a:xfrm>
            <a:off x="1692275" y="1511300"/>
            <a:ext cx="5400675" cy="1169988"/>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defTabSz="457200" eaLnBrk="1" hangingPunct="1">
              <a:spcBef>
                <a:spcPct val="0"/>
              </a:spcBef>
              <a:tabLst>
                <a:tab pos="-914400" algn="l"/>
                <a:tab pos="-457200" algn="l"/>
                <a:tab pos="152400" algn="l"/>
                <a:tab pos="304800" algn="l"/>
                <a:tab pos="457200" algn="l"/>
              </a:tabLst>
            </a:pPr>
            <a:r>
              <a:rPr lang="nl-NL" altLang="nl-NL" sz="1400">
                <a:ea typeface="ＭＳ Ｐゴシック" panose="020B0600070205080204" pitchFamily="34" charset="-128"/>
                <a:cs typeface="Tahoma" panose="020B0604030504040204" pitchFamily="34" charset="0"/>
              </a:rPr>
              <a:t>Op een perceel van 20 bij 25 meter moet een onkruidbe</a:t>
            </a:r>
            <a:r>
              <a:rPr lang="nl-NL" altLang="nl-NL" sz="1400">
                <a:latin typeface="Arial" panose="020B0604020202020204" pitchFamily="34" charset="0"/>
                <a:ea typeface="ＭＳ Ｐゴシック" panose="020B0600070205080204" pitchFamily="34" charset="-128"/>
                <a:cs typeface="Tahoma" panose="020B0604030504040204" pitchFamily="34" charset="0"/>
              </a:rPr>
              <a:t>­</a:t>
            </a:r>
            <a:r>
              <a:rPr lang="nl-NL" altLang="nl-NL" sz="1400">
                <a:ea typeface="ＭＳ Ｐゴシック" panose="020B0600070205080204" pitchFamily="34" charset="-128"/>
                <a:cs typeface="Tahoma" panose="020B0604030504040204" pitchFamily="34" charset="0"/>
              </a:rPr>
              <a:t>strijding worden uitge</a:t>
            </a:r>
            <a:r>
              <a:rPr lang="nl-NL" altLang="nl-NL" sz="1400">
                <a:latin typeface="Arial" panose="020B0604020202020204" pitchFamily="34" charset="0"/>
                <a:ea typeface="ＭＳ Ｐゴシック" panose="020B0600070205080204" pitchFamily="34" charset="-128"/>
                <a:cs typeface="Tahoma" panose="020B0604030504040204" pitchFamily="34" charset="0"/>
              </a:rPr>
              <a:t>­</a:t>
            </a:r>
            <a:r>
              <a:rPr lang="nl-NL" altLang="nl-NL" sz="1400">
                <a:ea typeface="ＭＳ Ｐゴシック" panose="020B0600070205080204" pitchFamily="34" charset="-128"/>
                <a:cs typeface="Tahoma" panose="020B0604030504040204" pitchFamily="34" charset="0"/>
              </a:rPr>
              <a:t>voerd. Op het etiket wordt voor het middel een dosering vermeld van 3 liter per ha en een hoeveelheid water van 200 liter per ha. Bereken de hoeveelheid water die voor de bespuiting nodig is.</a:t>
            </a:r>
            <a:endParaRPr lang="nl-NL" altLang="nl-NL" sz="1400">
              <a:latin typeface="Arial" panose="020B0604020202020204" pitchFamily="34" charset="0"/>
              <a:ea typeface="ＭＳ Ｐゴシック" panose="020B0600070205080204" pitchFamily="34" charset="-128"/>
              <a:cs typeface="Tahoma" panose="020B0604030504040204" pitchFamily="34" charset="0"/>
            </a:endParaRPr>
          </a:p>
        </p:txBody>
      </p:sp>
      <p:sp>
        <p:nvSpPr>
          <p:cNvPr id="28676" name="Tekstvak 5">
            <a:extLst>
              <a:ext uri="{FF2B5EF4-FFF2-40B4-BE49-F238E27FC236}">
                <a16:creationId xmlns:a16="http://schemas.microsoft.com/office/drawing/2014/main" id="{13BFE3D5-DB74-4B21-8945-A080BABD2E4C}"/>
              </a:ext>
            </a:extLst>
          </p:cNvPr>
          <p:cNvSpPr txBox="1">
            <a:spLocks noChangeArrowheads="1"/>
          </p:cNvSpPr>
          <p:nvPr/>
        </p:nvSpPr>
        <p:spPr bwMode="auto">
          <a:xfrm>
            <a:off x="2124075" y="2928938"/>
            <a:ext cx="5386388"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nl-NL" altLang="nl-NL" sz="1400">
                <a:latin typeface="Tahoma" panose="020B0604030504040204" pitchFamily="34" charset="0"/>
                <a:cs typeface="Tahoma" panose="020B0604030504040204" pitchFamily="34" charset="0"/>
              </a:rPr>
              <a:t>Bereken de hoeveelheid water die voor de bespuiting nodig is.</a:t>
            </a:r>
            <a:endParaRPr lang="nl-NL" altLang="nl-NL" sz="1400">
              <a:latin typeface="Arial" panose="020B0604020202020204" pitchFamily="34" charset="0"/>
              <a:cs typeface="Tahoma" panose="020B0604030504040204" pitchFamily="34" charset="0"/>
            </a:endParaRPr>
          </a:p>
          <a:p>
            <a:pPr>
              <a:lnSpc>
                <a:spcPct val="100000"/>
              </a:lnSpc>
              <a:spcBef>
                <a:spcPct val="0"/>
              </a:spcBef>
              <a:buFontTx/>
              <a:buNone/>
            </a:pPr>
            <a:endParaRPr lang="nl-NL" altLang="nl-NL" sz="1800">
              <a:latin typeface="Arial" panose="020B0604020202020204" pitchFamily="34" charset="0"/>
              <a:cs typeface="Tahoma" panose="020B0604030504040204" pitchFamily="34" charset="0"/>
            </a:endParaRPr>
          </a:p>
        </p:txBody>
      </p:sp>
      <p:sp>
        <p:nvSpPr>
          <p:cNvPr id="8" name="Tekstvak 7">
            <a:extLst>
              <a:ext uri="{FF2B5EF4-FFF2-40B4-BE49-F238E27FC236}">
                <a16:creationId xmlns:a16="http://schemas.microsoft.com/office/drawing/2014/main" id="{09156E94-FB24-459C-90D2-D47C7B6C72C6}"/>
              </a:ext>
            </a:extLst>
          </p:cNvPr>
          <p:cNvSpPr txBox="1">
            <a:spLocks noChangeArrowheads="1"/>
          </p:cNvSpPr>
          <p:nvPr/>
        </p:nvSpPr>
        <p:spPr bwMode="auto">
          <a:xfrm>
            <a:off x="4816475" y="3489325"/>
            <a:ext cx="28405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nl-NL" altLang="nl-NL" sz="1400" dirty="0">
                <a:solidFill>
                  <a:srgbClr val="FF0000"/>
                </a:solidFill>
                <a:latin typeface="Arial" panose="020B0604020202020204" pitchFamily="34" charset="0"/>
              </a:rPr>
              <a:t>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a:extLst>
              <a:ext uri="{FF2B5EF4-FFF2-40B4-BE49-F238E27FC236}">
                <a16:creationId xmlns:a16="http://schemas.microsoft.com/office/drawing/2014/main" id="{706AC464-B71F-491D-ADDB-BC529E41DE8F}"/>
              </a:ext>
            </a:extLst>
          </p:cNvPr>
          <p:cNvSpPr>
            <a:spLocks noGrp="1"/>
          </p:cNvSpPr>
          <p:nvPr>
            <p:ph type="title"/>
          </p:nvPr>
        </p:nvSpPr>
        <p:spPr>
          <a:xfrm>
            <a:off x="1371600" y="233362"/>
            <a:ext cx="7772400" cy="738188"/>
          </a:xfrm>
        </p:spPr>
        <p:txBody>
          <a:bodyPr/>
          <a:lstStyle/>
          <a:p>
            <a:pPr algn="ctr" eaLnBrk="1" hangingPunct="1"/>
            <a:r>
              <a:rPr lang="nl-NL" altLang="nl-NL" dirty="0">
                <a:solidFill>
                  <a:srgbClr val="000000"/>
                </a:solidFill>
                <a:ea typeface="ＭＳ Ｐゴシック" panose="020B0600070205080204" pitchFamily="34" charset="-128"/>
              </a:rPr>
              <a:t>Berekeningen opdr.7</a:t>
            </a:r>
            <a:endParaRPr lang="nl-NL" altLang="nl-NL" dirty="0">
              <a:ea typeface="ＭＳ Ｐゴシック" panose="020B0600070205080204" pitchFamily="34" charset="-128"/>
            </a:endParaRPr>
          </a:p>
        </p:txBody>
      </p:sp>
      <p:sp>
        <p:nvSpPr>
          <p:cNvPr id="29699" name="Rectangle 2">
            <a:extLst>
              <a:ext uri="{FF2B5EF4-FFF2-40B4-BE49-F238E27FC236}">
                <a16:creationId xmlns:a16="http://schemas.microsoft.com/office/drawing/2014/main" id="{63B8A55F-766E-449E-9CAE-A3B25E95D92D}"/>
              </a:ext>
            </a:extLst>
          </p:cNvPr>
          <p:cNvSpPr>
            <a:spLocks noGrp="1" noChangeArrowheads="1"/>
          </p:cNvSpPr>
          <p:nvPr>
            <p:ph idx="1"/>
          </p:nvPr>
        </p:nvSpPr>
        <p:spPr>
          <a:xfrm>
            <a:off x="1239838" y="1412875"/>
            <a:ext cx="7488237" cy="738188"/>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defTabSz="457200" eaLnBrk="1" hangingPunct="1">
              <a:spcBef>
                <a:spcPct val="0"/>
              </a:spcBef>
              <a:tabLst>
                <a:tab pos="-914400" algn="l"/>
                <a:tab pos="-457200" algn="l"/>
                <a:tab pos="152400" algn="l"/>
                <a:tab pos="304800" algn="l"/>
                <a:tab pos="457200" algn="l"/>
              </a:tabLst>
            </a:pPr>
            <a:r>
              <a:rPr lang="nl-NL" altLang="nl-NL" sz="1400">
                <a:ea typeface="ＭＳ Ｐゴシック" panose="020B0600070205080204" pitchFamily="34" charset="-128"/>
                <a:cs typeface="Tahoma" panose="020B0604030504040204" pitchFamily="34" charset="0"/>
              </a:rPr>
              <a:t>Op een perceel van 40 bij 25 meter moet een onkruidbe</a:t>
            </a:r>
            <a:r>
              <a:rPr lang="nl-NL" altLang="nl-NL" sz="1400">
                <a:latin typeface="Arial" panose="020B0604020202020204" pitchFamily="34" charset="0"/>
                <a:ea typeface="ＭＳ Ｐゴシック" panose="020B0600070205080204" pitchFamily="34" charset="-128"/>
                <a:cs typeface="Tahoma" panose="020B0604030504040204" pitchFamily="34" charset="0"/>
              </a:rPr>
              <a:t>­</a:t>
            </a:r>
            <a:r>
              <a:rPr lang="nl-NL" altLang="nl-NL" sz="1400">
                <a:ea typeface="ＭＳ Ｐゴシック" panose="020B0600070205080204" pitchFamily="34" charset="-128"/>
                <a:cs typeface="Tahoma" panose="020B0604030504040204" pitchFamily="34" charset="0"/>
              </a:rPr>
              <a:t>strijding worden uitge</a:t>
            </a:r>
            <a:r>
              <a:rPr lang="nl-NL" altLang="nl-NL" sz="1400">
                <a:latin typeface="Arial" panose="020B0604020202020204" pitchFamily="34" charset="0"/>
                <a:ea typeface="ＭＳ Ｐゴシック" panose="020B0600070205080204" pitchFamily="34" charset="-128"/>
                <a:cs typeface="Tahoma" panose="020B0604030504040204" pitchFamily="34" charset="0"/>
              </a:rPr>
              <a:t>­</a:t>
            </a:r>
            <a:r>
              <a:rPr lang="nl-NL" altLang="nl-NL" sz="1400">
                <a:ea typeface="ＭＳ Ｐゴシック" panose="020B0600070205080204" pitchFamily="34" charset="-128"/>
                <a:cs typeface="Tahoma" panose="020B0604030504040204" pitchFamily="34" charset="0"/>
              </a:rPr>
              <a:t>voerd. De dosering van het middel is 3 liter per ha en de hoeveelheid water 200 liter per ha. De bestrijding wordt uitgevoerd met een rugspuit die een tankinhoud heeft van 15 liter.</a:t>
            </a:r>
            <a:endParaRPr lang="nl-NL" altLang="nl-NL" sz="1400">
              <a:latin typeface="Arial" panose="020B0604020202020204" pitchFamily="34" charset="0"/>
              <a:ea typeface="ＭＳ Ｐゴシック" panose="020B0600070205080204" pitchFamily="34" charset="-128"/>
              <a:cs typeface="Tahoma" panose="020B0604030504040204" pitchFamily="34" charset="0"/>
            </a:endParaRPr>
          </a:p>
        </p:txBody>
      </p:sp>
      <p:sp>
        <p:nvSpPr>
          <p:cNvPr id="29700" name="Tekstvak 5">
            <a:extLst>
              <a:ext uri="{FF2B5EF4-FFF2-40B4-BE49-F238E27FC236}">
                <a16:creationId xmlns:a16="http://schemas.microsoft.com/office/drawing/2014/main" id="{6EC65C85-826A-434A-891D-C4F9CC3BFF01}"/>
              </a:ext>
            </a:extLst>
          </p:cNvPr>
          <p:cNvSpPr txBox="1">
            <a:spLocks noChangeArrowheads="1"/>
          </p:cNvSpPr>
          <p:nvPr/>
        </p:nvSpPr>
        <p:spPr bwMode="auto">
          <a:xfrm>
            <a:off x="920750" y="2127250"/>
            <a:ext cx="464502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nl-NL" altLang="nl-NL" sz="1400" dirty="0">
                <a:latin typeface="Arial" panose="020B0604020202020204" pitchFamily="34" charset="0"/>
              </a:rPr>
              <a:t>a. Bereken de hoeveelheid middel en water die nodig is</a:t>
            </a:r>
            <a:r>
              <a:rPr lang="nl-NL" altLang="nl-NL" sz="1800" dirty="0">
                <a:latin typeface="Arial" panose="020B0604020202020204" pitchFamily="34" charset="0"/>
              </a:rPr>
              <a:t>.</a:t>
            </a:r>
          </a:p>
          <a:p>
            <a:pPr>
              <a:lnSpc>
                <a:spcPct val="100000"/>
              </a:lnSpc>
              <a:spcBef>
                <a:spcPct val="0"/>
              </a:spcBef>
              <a:buFontTx/>
              <a:buNone/>
            </a:pPr>
            <a:endParaRPr lang="nl-NL" altLang="nl-NL" sz="1800" dirty="0">
              <a:latin typeface="Arial" panose="020B0604020202020204" pitchFamily="34" charset="0"/>
            </a:endParaRPr>
          </a:p>
        </p:txBody>
      </p:sp>
      <p:sp>
        <p:nvSpPr>
          <p:cNvPr id="29701" name="Tekstvak 6">
            <a:extLst>
              <a:ext uri="{FF2B5EF4-FFF2-40B4-BE49-F238E27FC236}">
                <a16:creationId xmlns:a16="http://schemas.microsoft.com/office/drawing/2014/main" id="{0BB286AF-7E83-4C81-BD3F-07E7F00C673D}"/>
              </a:ext>
            </a:extLst>
          </p:cNvPr>
          <p:cNvSpPr txBox="1">
            <a:spLocks noChangeArrowheads="1"/>
          </p:cNvSpPr>
          <p:nvPr/>
        </p:nvSpPr>
        <p:spPr bwMode="auto">
          <a:xfrm>
            <a:off x="920750" y="3440113"/>
            <a:ext cx="354806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nl-NL" altLang="nl-NL" sz="1400">
                <a:latin typeface="Arial" panose="020B0604020202020204" pitchFamily="34" charset="0"/>
              </a:rPr>
              <a:t>b. Kan met 1 tankvulling worden volstaan?</a:t>
            </a:r>
          </a:p>
        </p:txBody>
      </p:sp>
      <p:sp>
        <p:nvSpPr>
          <p:cNvPr id="29702" name="Tekstvak 8">
            <a:extLst>
              <a:ext uri="{FF2B5EF4-FFF2-40B4-BE49-F238E27FC236}">
                <a16:creationId xmlns:a16="http://schemas.microsoft.com/office/drawing/2014/main" id="{29AA0030-E720-48DD-9E80-249FA8887EDD}"/>
              </a:ext>
            </a:extLst>
          </p:cNvPr>
          <p:cNvSpPr txBox="1">
            <a:spLocks noChangeArrowheads="1"/>
          </p:cNvSpPr>
          <p:nvPr/>
        </p:nvSpPr>
        <p:spPr bwMode="auto">
          <a:xfrm>
            <a:off x="896938" y="4022725"/>
            <a:ext cx="50196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nl-NL" altLang="nl-NL" sz="1400">
                <a:latin typeface="Arial" panose="020B0604020202020204" pitchFamily="34" charset="0"/>
              </a:rPr>
              <a:t>c. Bereken de hoeveelheid middel voor de eerste tankvul­ling.</a:t>
            </a:r>
          </a:p>
        </p:txBody>
      </p:sp>
      <p:sp>
        <p:nvSpPr>
          <p:cNvPr id="29703" name="Tekstvak 9">
            <a:extLst>
              <a:ext uri="{FF2B5EF4-FFF2-40B4-BE49-F238E27FC236}">
                <a16:creationId xmlns:a16="http://schemas.microsoft.com/office/drawing/2014/main" id="{21DF7CDC-FF65-418E-954F-945D598EC552}"/>
              </a:ext>
            </a:extLst>
          </p:cNvPr>
          <p:cNvSpPr txBox="1">
            <a:spLocks noChangeArrowheads="1"/>
          </p:cNvSpPr>
          <p:nvPr/>
        </p:nvSpPr>
        <p:spPr bwMode="auto">
          <a:xfrm>
            <a:off x="931863" y="5172075"/>
            <a:ext cx="58451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nl-NL" altLang="nl-NL" sz="1400">
                <a:latin typeface="Arial" panose="020B0604020202020204" pitchFamily="34" charset="0"/>
              </a:rPr>
              <a:t>d. Bereken de hoeveelheid middel en water voor de tweede tank­vul­ling.</a:t>
            </a:r>
          </a:p>
        </p:txBody>
      </p:sp>
      <p:sp>
        <p:nvSpPr>
          <p:cNvPr id="22541" name="Tekstvak 16">
            <a:extLst>
              <a:ext uri="{FF2B5EF4-FFF2-40B4-BE49-F238E27FC236}">
                <a16:creationId xmlns:a16="http://schemas.microsoft.com/office/drawing/2014/main" id="{B103E579-DF70-4368-BE1F-A33ED3FB9995}"/>
              </a:ext>
            </a:extLst>
          </p:cNvPr>
          <p:cNvSpPr txBox="1">
            <a:spLocks noChangeArrowheads="1"/>
          </p:cNvSpPr>
          <p:nvPr/>
        </p:nvSpPr>
        <p:spPr bwMode="auto">
          <a:xfrm>
            <a:off x="4618038" y="4394200"/>
            <a:ext cx="23436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nl-NL" altLang="nl-NL" sz="1400" dirty="0">
                <a:solidFill>
                  <a:srgbClr val="FF0000"/>
                </a:solidFill>
                <a:latin typeface="Arial" panose="020B0604020202020204" pitchFamily="34" charset="0"/>
              </a:rPr>
              <a:t>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el 1">
            <a:extLst>
              <a:ext uri="{FF2B5EF4-FFF2-40B4-BE49-F238E27FC236}">
                <a16:creationId xmlns:a16="http://schemas.microsoft.com/office/drawing/2014/main" id="{9ED25AE1-C452-40D7-AAFD-B0CC8A6857CB}"/>
              </a:ext>
            </a:extLst>
          </p:cNvPr>
          <p:cNvSpPr>
            <a:spLocks noGrp="1"/>
          </p:cNvSpPr>
          <p:nvPr>
            <p:ph type="title"/>
          </p:nvPr>
        </p:nvSpPr>
        <p:spPr>
          <a:xfrm>
            <a:off x="1204913" y="188640"/>
            <a:ext cx="7772400" cy="827360"/>
          </a:xfrm>
        </p:spPr>
        <p:txBody>
          <a:bodyPr/>
          <a:lstStyle/>
          <a:p>
            <a:pPr algn="ctr" eaLnBrk="1" hangingPunct="1"/>
            <a:r>
              <a:rPr lang="nl-NL" altLang="nl-NL" dirty="0">
                <a:solidFill>
                  <a:srgbClr val="000000"/>
                </a:solidFill>
                <a:ea typeface="ＭＳ Ｐゴシック" panose="020B0600070205080204" pitchFamily="34" charset="-128"/>
              </a:rPr>
              <a:t>Berekeningen opdr.8</a:t>
            </a:r>
            <a:endParaRPr lang="nl-NL" altLang="nl-NL" dirty="0">
              <a:ea typeface="ＭＳ Ｐゴシック" panose="020B0600070205080204" pitchFamily="34" charset="-128"/>
            </a:endParaRPr>
          </a:p>
        </p:txBody>
      </p:sp>
      <p:sp>
        <p:nvSpPr>
          <p:cNvPr id="30723" name="Rectangle 4">
            <a:extLst>
              <a:ext uri="{FF2B5EF4-FFF2-40B4-BE49-F238E27FC236}">
                <a16:creationId xmlns:a16="http://schemas.microsoft.com/office/drawing/2014/main" id="{933E7407-ADAE-43B8-B797-156969E1FF88}"/>
              </a:ext>
            </a:extLst>
          </p:cNvPr>
          <p:cNvSpPr>
            <a:spLocks noGrp="1" noChangeArrowheads="1"/>
          </p:cNvSpPr>
          <p:nvPr>
            <p:ph idx="1"/>
          </p:nvPr>
        </p:nvSpPr>
        <p:spPr>
          <a:xfrm>
            <a:off x="611188" y="1628775"/>
            <a:ext cx="8208962" cy="120015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defTabSz="457200" eaLnBrk="1" hangingPunct="1">
              <a:spcBef>
                <a:spcPct val="0"/>
              </a:spcBef>
              <a:tabLst>
                <a:tab pos="-914400" algn="l"/>
                <a:tab pos="-457200" algn="l"/>
                <a:tab pos="152400" algn="l"/>
                <a:tab pos="304800" algn="l"/>
                <a:tab pos="457200" algn="l"/>
              </a:tabLst>
            </a:pPr>
            <a:r>
              <a:rPr lang="nl-NL" altLang="nl-NL" sz="1800">
                <a:ea typeface="ＭＳ Ｐゴシック" panose="020B0600070205080204" pitchFamily="34" charset="-128"/>
                <a:cs typeface="Tahoma" panose="020B0604030504040204" pitchFamily="34" charset="0"/>
              </a:rPr>
              <a:t>Een veldspuit heeft een inhoud van 1000 liter. Hiermee wordt op een perceel een bespuiting uitgevoerd. Op het etiket wordt voor het middel een dosering van 5 liter per ha aangegeven. De hoeveelheid water per ha is 400 liter. </a:t>
            </a:r>
            <a:endParaRPr lang="nl-NL" altLang="nl-NL" sz="1800">
              <a:latin typeface="Arial" panose="020B0604020202020204" pitchFamily="34" charset="0"/>
              <a:ea typeface="ＭＳ Ｐゴシック" panose="020B0600070205080204" pitchFamily="34" charset="-128"/>
              <a:cs typeface="Tahoma" panose="020B0604030504040204" pitchFamily="34" charset="0"/>
            </a:endParaRPr>
          </a:p>
        </p:txBody>
      </p:sp>
      <p:sp>
        <p:nvSpPr>
          <p:cNvPr id="30724" name="Tekstvak 2">
            <a:extLst>
              <a:ext uri="{FF2B5EF4-FFF2-40B4-BE49-F238E27FC236}">
                <a16:creationId xmlns:a16="http://schemas.microsoft.com/office/drawing/2014/main" id="{2621CA2D-ED47-471B-AD5C-1BB163DB9EC1}"/>
              </a:ext>
            </a:extLst>
          </p:cNvPr>
          <p:cNvSpPr txBox="1">
            <a:spLocks noChangeArrowheads="1"/>
          </p:cNvSpPr>
          <p:nvPr/>
        </p:nvSpPr>
        <p:spPr bwMode="auto">
          <a:xfrm>
            <a:off x="1042988" y="3117850"/>
            <a:ext cx="718502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285750" indent="-285750">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Char char="•"/>
            </a:pPr>
            <a:r>
              <a:rPr lang="nl-NL" altLang="nl-NL" sz="1800">
                <a:latin typeface="Tahoma" panose="020B0604030504040204" pitchFamily="34" charset="0"/>
                <a:cs typeface="Tahoma" panose="020B0604030504040204" pitchFamily="34" charset="0"/>
              </a:rPr>
              <a:t>Hoeveel middel moet gereed gemaakt worden voor 1 tankvulling?</a:t>
            </a:r>
            <a:endParaRPr lang="nl-NL" altLang="nl-NL" sz="1800">
              <a:latin typeface="Arial" panose="020B0604020202020204" pitchFamily="34" charset="0"/>
              <a:cs typeface="Tahoma" panose="020B0604030504040204" pitchFamily="34" charset="0"/>
            </a:endParaRPr>
          </a:p>
          <a:p>
            <a:pPr>
              <a:lnSpc>
                <a:spcPct val="100000"/>
              </a:lnSpc>
              <a:spcBef>
                <a:spcPct val="0"/>
              </a:spcBef>
              <a:buFontTx/>
              <a:buChar char="•"/>
            </a:pPr>
            <a:endParaRPr lang="nl-NL" altLang="nl-NL" sz="1800">
              <a:latin typeface="Arial" panose="020B0604020202020204" pitchFamily="34" charset="0"/>
              <a:cs typeface="Tahoma" panose="020B060403050404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lstStyle/>
          <a:p>
            <a:r>
              <a:rPr lang="nl-NL" altLang="nl-NL" dirty="0">
                <a:ea typeface="ＭＳ Ｐゴシック" panose="020B0600070205080204" pitchFamily="34" charset="-128"/>
              </a:rPr>
              <a:t>Voor de meeste sectoren verschijnt regelmatig de Handleiding voor de gewasbescherming van de DLV. In deze handleiding wordt voor de bestrijding van vrijwel elke ziekte, plaag en onkruid een advies gegeven over de hoeveelheden middel en water. Die hoeveelheden zijn richtlijnen. </a:t>
            </a:r>
          </a:p>
          <a:p>
            <a:endParaRPr lang="nl-NL" dirty="0"/>
          </a:p>
        </p:txBody>
      </p:sp>
      <p:sp>
        <p:nvSpPr>
          <p:cNvPr id="4" name="Titel 1">
            <a:extLst>
              <a:ext uri="{FF2B5EF4-FFF2-40B4-BE49-F238E27FC236}">
                <a16:creationId xmlns:a16="http://schemas.microsoft.com/office/drawing/2014/main" id="{B87AB23C-1AE2-4F35-8A9F-49500489C2A2}"/>
              </a:ext>
            </a:extLst>
          </p:cNvPr>
          <p:cNvSpPr>
            <a:spLocks noGrp="1"/>
          </p:cNvSpPr>
          <p:nvPr>
            <p:ph type="title"/>
          </p:nvPr>
        </p:nvSpPr>
        <p:spPr>
          <a:xfrm>
            <a:off x="1979613" y="333375"/>
            <a:ext cx="6645275" cy="647700"/>
          </a:xfrm>
        </p:spPr>
        <p:txBody>
          <a:bodyPr/>
          <a:lstStyle/>
          <a:p>
            <a:pPr eaLnBrk="1" hangingPunct="1"/>
            <a:r>
              <a:rPr lang="nl-NL" altLang="nl-NL" dirty="0">
                <a:ea typeface="ＭＳ Ｐゴシック" panose="020B0600070205080204" pitchFamily="34" charset="-128"/>
              </a:rPr>
              <a:t>Berekeningen</a:t>
            </a:r>
          </a:p>
        </p:txBody>
      </p:sp>
    </p:spTree>
    <p:extLst>
      <p:ext uri="{BB962C8B-B14F-4D97-AF65-F5344CB8AC3E}">
        <p14:creationId xmlns:p14="http://schemas.microsoft.com/office/powerpoint/2010/main" val="10419459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el 1">
            <a:extLst>
              <a:ext uri="{FF2B5EF4-FFF2-40B4-BE49-F238E27FC236}">
                <a16:creationId xmlns:a16="http://schemas.microsoft.com/office/drawing/2014/main" id="{CEAF1133-F291-4DB4-BFD6-029988B4075C}"/>
              </a:ext>
            </a:extLst>
          </p:cNvPr>
          <p:cNvSpPr>
            <a:spLocks noGrp="1"/>
          </p:cNvSpPr>
          <p:nvPr>
            <p:ph type="title"/>
          </p:nvPr>
        </p:nvSpPr>
        <p:spPr>
          <a:xfrm>
            <a:off x="1476375" y="116632"/>
            <a:ext cx="7772400" cy="854918"/>
          </a:xfrm>
        </p:spPr>
        <p:txBody>
          <a:bodyPr/>
          <a:lstStyle/>
          <a:p>
            <a:pPr algn="ctr" eaLnBrk="1" hangingPunct="1"/>
            <a:r>
              <a:rPr lang="nl-NL" altLang="nl-NL" dirty="0">
                <a:solidFill>
                  <a:srgbClr val="000000"/>
                </a:solidFill>
                <a:ea typeface="ＭＳ Ｐゴシック" panose="020B0600070205080204" pitchFamily="34" charset="-128"/>
              </a:rPr>
              <a:t>Berekeningen opdr.9</a:t>
            </a:r>
            <a:endParaRPr lang="nl-NL" altLang="nl-NL" dirty="0">
              <a:ea typeface="ＭＳ Ｐゴシック" panose="020B0600070205080204" pitchFamily="34" charset="-128"/>
            </a:endParaRPr>
          </a:p>
        </p:txBody>
      </p:sp>
      <p:sp>
        <p:nvSpPr>
          <p:cNvPr id="31747" name="Rectangle 4">
            <a:extLst>
              <a:ext uri="{FF2B5EF4-FFF2-40B4-BE49-F238E27FC236}">
                <a16:creationId xmlns:a16="http://schemas.microsoft.com/office/drawing/2014/main" id="{84DADF2B-95E1-4832-B813-0DAD63F03C37}"/>
              </a:ext>
            </a:extLst>
          </p:cNvPr>
          <p:cNvSpPr>
            <a:spLocks noGrp="1" noChangeArrowheads="1"/>
          </p:cNvSpPr>
          <p:nvPr>
            <p:ph idx="1"/>
          </p:nvPr>
        </p:nvSpPr>
        <p:spPr>
          <a:xfrm>
            <a:off x="1619250" y="1412875"/>
            <a:ext cx="6084888" cy="1169988"/>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defTabSz="457200" eaLnBrk="1" hangingPunct="1">
              <a:spcBef>
                <a:spcPct val="0"/>
              </a:spcBef>
              <a:tabLst>
                <a:tab pos="-914400" algn="l"/>
                <a:tab pos="-457200" algn="l"/>
                <a:tab pos="152400" algn="l"/>
                <a:tab pos="304800" algn="l"/>
                <a:tab pos="457200" algn="l"/>
              </a:tabLst>
            </a:pPr>
            <a:r>
              <a:rPr lang="nl-NL" altLang="nl-NL" sz="1400">
                <a:ea typeface="ＭＳ Ｐゴシック" panose="020B0600070205080204" pitchFamily="34" charset="-128"/>
                <a:cs typeface="Tahoma" panose="020B0604030504040204" pitchFamily="34" charset="0"/>
              </a:rPr>
              <a:t>Op een perceel wordt een bespuiting uitgevoerd. De dosering van het middel is 5 liter per ha. De hoeveel</a:t>
            </a:r>
            <a:r>
              <a:rPr lang="nl-NL" altLang="nl-NL" sz="1400">
                <a:latin typeface="Arial" panose="020B0604020202020204" pitchFamily="34" charset="0"/>
                <a:ea typeface="ＭＳ Ｐゴシック" panose="020B0600070205080204" pitchFamily="34" charset="-128"/>
                <a:cs typeface="Tahoma" panose="020B0604030504040204" pitchFamily="34" charset="0"/>
              </a:rPr>
              <a:t>­</a:t>
            </a:r>
            <a:r>
              <a:rPr lang="nl-NL" altLang="nl-NL" sz="1400">
                <a:ea typeface="ＭＳ Ｐゴシック" panose="020B0600070205080204" pitchFamily="34" charset="-128"/>
                <a:cs typeface="Tahoma" panose="020B0604030504040204" pitchFamily="34" charset="0"/>
              </a:rPr>
              <a:t>heid water per ha is 400 liter. De tank moet voor de laatste omgang bijgevuld worden. Er is nog 100 liter spuitvloeistof in de tank. Er moet nog 2 ha gespoten worden. De noodzakelijke hoeveelheid rest</a:t>
            </a:r>
            <a:r>
              <a:rPr lang="nl-NL" altLang="nl-NL" sz="1400">
                <a:latin typeface="Arial" panose="020B0604020202020204" pitchFamily="34" charset="0"/>
                <a:ea typeface="ＭＳ Ｐゴシック" panose="020B0600070205080204" pitchFamily="34" charset="-128"/>
                <a:cs typeface="Tahoma" panose="020B0604030504040204" pitchFamily="34" charset="0"/>
              </a:rPr>
              <a:t>­</a:t>
            </a:r>
            <a:r>
              <a:rPr lang="nl-NL" altLang="nl-NL" sz="1400">
                <a:ea typeface="ＭＳ Ｐゴシック" panose="020B0600070205080204" pitchFamily="34" charset="-128"/>
                <a:cs typeface="Tahoma" panose="020B0604030504040204" pitchFamily="34" charset="0"/>
              </a:rPr>
              <a:t>vloeistof is 25 liter.</a:t>
            </a:r>
            <a:endParaRPr lang="nl-NL" altLang="nl-NL" sz="1400">
              <a:latin typeface="Arial" panose="020B0604020202020204" pitchFamily="34" charset="0"/>
              <a:ea typeface="ＭＳ Ｐゴシック" panose="020B0600070205080204" pitchFamily="34" charset="-128"/>
              <a:cs typeface="Tahoma" panose="020B0604030504040204" pitchFamily="34" charset="0"/>
            </a:endParaRPr>
          </a:p>
        </p:txBody>
      </p:sp>
      <p:sp>
        <p:nvSpPr>
          <p:cNvPr id="31748" name="Rechthoek 2">
            <a:extLst>
              <a:ext uri="{FF2B5EF4-FFF2-40B4-BE49-F238E27FC236}">
                <a16:creationId xmlns:a16="http://schemas.microsoft.com/office/drawing/2014/main" id="{6416E9A4-113D-4272-AE10-28FF482F7E88}"/>
              </a:ext>
            </a:extLst>
          </p:cNvPr>
          <p:cNvSpPr>
            <a:spLocks noChangeArrowheads="1"/>
          </p:cNvSpPr>
          <p:nvPr/>
        </p:nvSpPr>
        <p:spPr bwMode="auto">
          <a:xfrm>
            <a:off x="1458913" y="2693988"/>
            <a:ext cx="45720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lnSpc>
                <a:spcPct val="90000"/>
              </a:lnSpc>
              <a:spcBef>
                <a:spcPts val="1000"/>
              </a:spcBef>
              <a:buFont typeface="Arial" panose="020B0604020202020204" pitchFamily="34" charset="0"/>
              <a:buChar char="•"/>
              <a:tabLst>
                <a:tab pos="-914400" algn="l"/>
                <a:tab pos="-457200" algn="l"/>
                <a:tab pos="152400" algn="l"/>
                <a:tab pos="304800" algn="l"/>
                <a:tab pos="457200" algn="l"/>
              </a:tabLst>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tabLst>
                <a:tab pos="-914400" algn="l"/>
                <a:tab pos="-457200" algn="l"/>
                <a:tab pos="152400" algn="l"/>
                <a:tab pos="304800" algn="l"/>
                <a:tab pos="457200" algn="l"/>
              </a:tabLst>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tabLst>
                <a:tab pos="-914400" algn="l"/>
                <a:tab pos="-457200" algn="l"/>
                <a:tab pos="152400" algn="l"/>
                <a:tab pos="304800" algn="l"/>
                <a:tab pos="457200" algn="l"/>
              </a:tabLst>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tabLst>
                <a:tab pos="-914400" algn="l"/>
                <a:tab pos="-457200" algn="l"/>
                <a:tab pos="152400" algn="l"/>
                <a:tab pos="304800" algn="l"/>
                <a:tab pos="457200" algn="l"/>
              </a:tabLst>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tabLst>
                <a:tab pos="-914400" algn="l"/>
                <a:tab pos="-457200" algn="l"/>
                <a:tab pos="152400" algn="l"/>
                <a:tab pos="304800" algn="l"/>
                <a:tab pos="457200" algn="l"/>
              </a:tabLst>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tabLst>
                <a:tab pos="-914400" algn="l"/>
                <a:tab pos="-457200" algn="l"/>
                <a:tab pos="152400" algn="l"/>
                <a:tab pos="304800" algn="l"/>
                <a:tab pos="457200" algn="l"/>
              </a:tabLst>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tabLst>
                <a:tab pos="-914400" algn="l"/>
                <a:tab pos="-457200" algn="l"/>
                <a:tab pos="152400" algn="l"/>
                <a:tab pos="304800" algn="l"/>
                <a:tab pos="457200" algn="l"/>
              </a:tabLst>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tabLst>
                <a:tab pos="-914400" algn="l"/>
                <a:tab pos="-457200" algn="l"/>
                <a:tab pos="152400" algn="l"/>
                <a:tab pos="304800" algn="l"/>
                <a:tab pos="457200" algn="l"/>
              </a:tabLst>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tabLst>
                <a:tab pos="-914400" algn="l"/>
                <a:tab pos="-457200" algn="l"/>
                <a:tab pos="152400" algn="l"/>
                <a:tab pos="304800" algn="l"/>
                <a:tab pos="457200" algn="l"/>
              </a:tabLst>
              <a:defRPr>
                <a:solidFill>
                  <a:schemeClr val="tx1"/>
                </a:solidFill>
                <a:latin typeface="Calibri" panose="020F0502020204030204" pitchFamily="34" charset="0"/>
              </a:defRPr>
            </a:lvl9pPr>
          </a:lstStyle>
          <a:p>
            <a:pPr>
              <a:lnSpc>
                <a:spcPct val="100000"/>
              </a:lnSpc>
              <a:spcBef>
                <a:spcPct val="0"/>
              </a:spcBef>
              <a:buFont typeface="Times" panose="02020603050405020304" pitchFamily="18" charset="0"/>
              <a:buAutoNum type="alphaLcPeriod"/>
            </a:pPr>
            <a:r>
              <a:rPr lang="nl-NL" altLang="nl-NL" sz="1400">
                <a:latin typeface="Tahoma" panose="020B0604030504040204" pitchFamily="34" charset="0"/>
                <a:cs typeface="Times New Roman" panose="02020603050405020304" pitchFamily="18" charset="0"/>
              </a:rPr>
              <a:t>Met hoeveel water moet worden bijgevuld?</a:t>
            </a:r>
            <a:r>
              <a:rPr lang="nl-NL" altLang="nl-NL" sz="1400">
                <a:latin typeface="Arial" panose="020B0604020202020204" pitchFamily="34" charset="0"/>
                <a:cs typeface="Times New Roman" panose="02020603050405020304" pitchFamily="18" charset="0"/>
              </a:rPr>
              <a:t> </a:t>
            </a:r>
            <a:endParaRPr lang="nl-NL" altLang="nl-NL" sz="1400">
              <a:latin typeface="Courier" charset="0"/>
              <a:cs typeface="Times New Roman" panose="02020603050405020304" pitchFamily="18" charset="0"/>
            </a:endParaRPr>
          </a:p>
        </p:txBody>
      </p:sp>
      <p:sp>
        <p:nvSpPr>
          <p:cNvPr id="31749" name="Rechthoek 3">
            <a:extLst>
              <a:ext uri="{FF2B5EF4-FFF2-40B4-BE49-F238E27FC236}">
                <a16:creationId xmlns:a16="http://schemas.microsoft.com/office/drawing/2014/main" id="{2FDB41F8-5A6C-496C-A3A3-C029EDFCFBFB}"/>
              </a:ext>
            </a:extLst>
          </p:cNvPr>
          <p:cNvSpPr>
            <a:spLocks noChangeArrowheads="1"/>
          </p:cNvSpPr>
          <p:nvPr/>
        </p:nvSpPr>
        <p:spPr bwMode="auto">
          <a:xfrm>
            <a:off x="1458913" y="4151313"/>
            <a:ext cx="633571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tabLst>
                <a:tab pos="-914400" algn="l"/>
                <a:tab pos="-457200" algn="l"/>
                <a:tab pos="152400" algn="l"/>
                <a:tab pos="304800" algn="l"/>
                <a:tab pos="457200" algn="l"/>
              </a:tabLst>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tabLst>
                <a:tab pos="-914400" algn="l"/>
                <a:tab pos="-457200" algn="l"/>
                <a:tab pos="152400" algn="l"/>
                <a:tab pos="304800" algn="l"/>
                <a:tab pos="457200" algn="l"/>
              </a:tabLst>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tabLst>
                <a:tab pos="-914400" algn="l"/>
                <a:tab pos="-457200" algn="l"/>
                <a:tab pos="152400" algn="l"/>
                <a:tab pos="304800" algn="l"/>
                <a:tab pos="457200" algn="l"/>
              </a:tabLst>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tabLst>
                <a:tab pos="-914400" algn="l"/>
                <a:tab pos="-457200" algn="l"/>
                <a:tab pos="152400" algn="l"/>
                <a:tab pos="304800" algn="l"/>
                <a:tab pos="457200" algn="l"/>
              </a:tabLst>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tabLst>
                <a:tab pos="-914400" algn="l"/>
                <a:tab pos="-457200" algn="l"/>
                <a:tab pos="152400" algn="l"/>
                <a:tab pos="304800" algn="l"/>
                <a:tab pos="457200" algn="l"/>
              </a:tabLst>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tabLst>
                <a:tab pos="-914400" algn="l"/>
                <a:tab pos="-457200" algn="l"/>
                <a:tab pos="152400" algn="l"/>
                <a:tab pos="304800" algn="l"/>
                <a:tab pos="457200" algn="l"/>
              </a:tabLst>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tabLst>
                <a:tab pos="-914400" algn="l"/>
                <a:tab pos="-457200" algn="l"/>
                <a:tab pos="152400" algn="l"/>
                <a:tab pos="304800" algn="l"/>
                <a:tab pos="457200" algn="l"/>
              </a:tabLst>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tabLst>
                <a:tab pos="-914400" algn="l"/>
                <a:tab pos="-457200" algn="l"/>
                <a:tab pos="152400" algn="l"/>
                <a:tab pos="304800" algn="l"/>
                <a:tab pos="457200" algn="l"/>
              </a:tabLst>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tabLst>
                <a:tab pos="-914400" algn="l"/>
                <a:tab pos="-457200" algn="l"/>
                <a:tab pos="152400" algn="l"/>
                <a:tab pos="304800" algn="l"/>
                <a:tab pos="457200" algn="l"/>
              </a:tabLst>
              <a:defRPr>
                <a:solidFill>
                  <a:schemeClr val="tx1"/>
                </a:solidFill>
                <a:latin typeface="Calibri" panose="020F0502020204030204" pitchFamily="34" charset="0"/>
              </a:defRPr>
            </a:lvl9pPr>
          </a:lstStyle>
          <a:p>
            <a:pPr>
              <a:lnSpc>
                <a:spcPct val="100000"/>
              </a:lnSpc>
              <a:spcBef>
                <a:spcPct val="0"/>
              </a:spcBef>
              <a:buFontTx/>
              <a:buNone/>
            </a:pPr>
            <a:r>
              <a:rPr lang="nl-NL" altLang="nl-NL" sz="1400">
                <a:latin typeface="Arial" panose="020B0604020202020204" pitchFamily="34" charset="0"/>
              </a:rPr>
              <a:t>b. Hoeveel middel moet hier aan worden toegevoegd?</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el 1">
            <a:extLst>
              <a:ext uri="{FF2B5EF4-FFF2-40B4-BE49-F238E27FC236}">
                <a16:creationId xmlns:a16="http://schemas.microsoft.com/office/drawing/2014/main" id="{4FBD4F14-DE79-41A0-99C4-202419917280}"/>
              </a:ext>
            </a:extLst>
          </p:cNvPr>
          <p:cNvSpPr>
            <a:spLocks noGrp="1"/>
          </p:cNvSpPr>
          <p:nvPr>
            <p:ph type="title"/>
          </p:nvPr>
        </p:nvSpPr>
        <p:spPr>
          <a:xfrm>
            <a:off x="1476375" y="249238"/>
            <a:ext cx="7772400" cy="793750"/>
          </a:xfrm>
        </p:spPr>
        <p:txBody>
          <a:bodyPr/>
          <a:lstStyle/>
          <a:p>
            <a:pPr algn="ctr" eaLnBrk="1" hangingPunct="1"/>
            <a:r>
              <a:rPr lang="nl-NL" altLang="nl-NL" dirty="0">
                <a:solidFill>
                  <a:srgbClr val="000000"/>
                </a:solidFill>
                <a:ea typeface="ＭＳ Ｐゴシック" panose="020B0600070205080204" pitchFamily="34" charset="-128"/>
              </a:rPr>
              <a:t>Berekeningen opdr.10</a:t>
            </a:r>
            <a:endParaRPr lang="nl-NL" altLang="nl-NL" dirty="0">
              <a:ea typeface="ＭＳ Ｐゴシック" panose="020B0600070205080204" pitchFamily="34" charset="-128"/>
            </a:endParaRPr>
          </a:p>
        </p:txBody>
      </p:sp>
      <p:sp>
        <p:nvSpPr>
          <p:cNvPr id="32771" name="Rectangle 4">
            <a:extLst>
              <a:ext uri="{FF2B5EF4-FFF2-40B4-BE49-F238E27FC236}">
                <a16:creationId xmlns:a16="http://schemas.microsoft.com/office/drawing/2014/main" id="{894AE305-130F-498A-A1E0-9DCD2DBC2E32}"/>
              </a:ext>
            </a:extLst>
          </p:cNvPr>
          <p:cNvSpPr>
            <a:spLocks noGrp="1" noChangeArrowheads="1"/>
          </p:cNvSpPr>
          <p:nvPr>
            <p:ph idx="1"/>
          </p:nvPr>
        </p:nvSpPr>
        <p:spPr>
          <a:xfrm>
            <a:off x="900113" y="1773238"/>
            <a:ext cx="7704137" cy="11684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defTabSz="457200" eaLnBrk="1" hangingPunct="1">
              <a:spcBef>
                <a:spcPct val="0"/>
              </a:spcBef>
              <a:tabLst>
                <a:tab pos="-914400" algn="l"/>
                <a:tab pos="-457200" algn="l"/>
                <a:tab pos="152400" algn="l"/>
                <a:tab pos="304800" algn="l"/>
                <a:tab pos="457200" algn="l"/>
              </a:tabLst>
            </a:pPr>
            <a:r>
              <a:rPr lang="nl-NL" altLang="nl-NL" sz="1400">
                <a:ea typeface="ＭＳ Ｐゴシック" panose="020B0600070205080204" pitchFamily="34" charset="-128"/>
                <a:cs typeface="Tahoma" panose="020B0604030504040204" pitchFamily="34" charset="0"/>
              </a:rPr>
              <a:t>Op een bietenperceel van 5 ha wordt een rijenbepuiting uitge</a:t>
            </a:r>
            <a:r>
              <a:rPr lang="nl-NL" altLang="nl-NL" sz="1400">
                <a:latin typeface="Arial" panose="020B0604020202020204" pitchFamily="34" charset="0"/>
                <a:ea typeface="ＭＳ Ｐゴシック" panose="020B0600070205080204" pitchFamily="34" charset="-128"/>
                <a:cs typeface="Tahoma" panose="020B0604030504040204" pitchFamily="34" charset="0"/>
              </a:rPr>
              <a:t>­</a:t>
            </a:r>
            <a:r>
              <a:rPr lang="nl-NL" altLang="nl-NL" sz="1400">
                <a:ea typeface="ＭＳ Ｐゴシック" panose="020B0600070205080204" pitchFamily="34" charset="-128"/>
                <a:cs typeface="Tahoma" panose="020B0604030504040204" pitchFamily="34" charset="0"/>
              </a:rPr>
              <a:t>voerd. De rijenaf</a:t>
            </a:r>
            <a:r>
              <a:rPr lang="nl-NL" altLang="nl-NL" sz="1400">
                <a:latin typeface="Arial" panose="020B0604020202020204" pitchFamily="34" charset="0"/>
                <a:ea typeface="ＭＳ Ｐゴシック" panose="020B0600070205080204" pitchFamily="34" charset="-128"/>
                <a:cs typeface="Tahoma" panose="020B0604030504040204" pitchFamily="34" charset="0"/>
              </a:rPr>
              <a:t>­</a:t>
            </a:r>
            <a:r>
              <a:rPr lang="nl-NL" altLang="nl-NL" sz="1400">
                <a:ea typeface="ＭＳ Ｐゴシック" panose="020B0600070205080204" pitchFamily="34" charset="-128"/>
                <a:cs typeface="Tahoma" panose="020B0604030504040204" pitchFamily="34" charset="0"/>
              </a:rPr>
              <a:t>stand is 50 cm. De te bespuiten strook is 20 cm. Gerekend naar een volveldsbe</a:t>
            </a:r>
            <a:r>
              <a:rPr lang="nl-NL" altLang="nl-NL" sz="1400">
                <a:latin typeface="Arial" panose="020B0604020202020204" pitchFamily="34" charset="0"/>
                <a:ea typeface="ＭＳ Ｐゴシック" panose="020B0600070205080204" pitchFamily="34" charset="-128"/>
                <a:cs typeface="Tahoma" panose="020B0604030504040204" pitchFamily="34" charset="0"/>
              </a:rPr>
              <a:t>­</a:t>
            </a:r>
            <a:r>
              <a:rPr lang="nl-NL" altLang="nl-NL" sz="1400">
                <a:ea typeface="ＭＳ Ｐゴシック" panose="020B0600070205080204" pitchFamily="34" charset="-128"/>
                <a:cs typeface="Tahoma" panose="020B0604030504040204" pitchFamily="34" charset="0"/>
              </a:rPr>
              <a:t>spuiting zou 300 liter per ha worden verspoten en de dosering van het middel zou 5 liter per ha zijn. De noodzakelijke hoeveelheid restvloeistof bedraagt 25 liter (De veldspuit heeft een tank van 1000 li</a:t>
            </a:r>
            <a:r>
              <a:rPr lang="nl-NL" altLang="nl-NL" sz="1400">
                <a:latin typeface="Arial" panose="020B0604020202020204" pitchFamily="34" charset="0"/>
                <a:ea typeface="ＭＳ Ｐゴシック" panose="020B0600070205080204" pitchFamily="34" charset="-128"/>
                <a:cs typeface="Tahoma" panose="020B0604030504040204" pitchFamily="34" charset="0"/>
              </a:rPr>
              <a:t>­</a:t>
            </a:r>
            <a:r>
              <a:rPr lang="nl-NL" altLang="nl-NL" sz="1400">
                <a:ea typeface="ＭＳ Ｐゴシック" panose="020B0600070205080204" pitchFamily="34" charset="-128"/>
                <a:cs typeface="Tahoma" panose="020B0604030504040204" pitchFamily="34" charset="0"/>
              </a:rPr>
              <a:t>ter).</a:t>
            </a:r>
            <a:endParaRPr lang="nl-NL" altLang="nl-NL" sz="1400">
              <a:latin typeface="Arial" panose="020B0604020202020204" pitchFamily="34" charset="0"/>
              <a:ea typeface="ＭＳ Ｐゴシック" panose="020B0600070205080204" pitchFamily="34" charset="-128"/>
              <a:cs typeface="Tahoma" panose="020B0604030504040204" pitchFamily="34" charset="0"/>
            </a:endParaRPr>
          </a:p>
        </p:txBody>
      </p:sp>
      <p:sp>
        <p:nvSpPr>
          <p:cNvPr id="32772" name="Rechthoek 2">
            <a:extLst>
              <a:ext uri="{FF2B5EF4-FFF2-40B4-BE49-F238E27FC236}">
                <a16:creationId xmlns:a16="http://schemas.microsoft.com/office/drawing/2014/main" id="{02547827-68DC-44E5-9041-40B33F6C02CE}"/>
              </a:ext>
            </a:extLst>
          </p:cNvPr>
          <p:cNvSpPr>
            <a:spLocks noChangeArrowheads="1"/>
          </p:cNvSpPr>
          <p:nvPr/>
        </p:nvSpPr>
        <p:spPr bwMode="auto">
          <a:xfrm>
            <a:off x="1620838" y="3055938"/>
            <a:ext cx="648017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tabLst>
                <a:tab pos="-914400" algn="l"/>
                <a:tab pos="-457200" algn="l"/>
                <a:tab pos="152400" algn="l"/>
                <a:tab pos="304800" algn="l"/>
                <a:tab pos="457200" algn="l"/>
              </a:tabLst>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tabLst>
                <a:tab pos="-914400" algn="l"/>
                <a:tab pos="-457200" algn="l"/>
                <a:tab pos="152400" algn="l"/>
                <a:tab pos="304800" algn="l"/>
                <a:tab pos="457200" algn="l"/>
              </a:tabLst>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tabLst>
                <a:tab pos="-914400" algn="l"/>
                <a:tab pos="-457200" algn="l"/>
                <a:tab pos="152400" algn="l"/>
                <a:tab pos="304800" algn="l"/>
                <a:tab pos="457200" algn="l"/>
              </a:tabLst>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tabLst>
                <a:tab pos="-914400" algn="l"/>
                <a:tab pos="-457200" algn="l"/>
                <a:tab pos="152400" algn="l"/>
                <a:tab pos="304800" algn="l"/>
                <a:tab pos="457200" algn="l"/>
              </a:tabLst>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tabLst>
                <a:tab pos="-914400" algn="l"/>
                <a:tab pos="-457200" algn="l"/>
                <a:tab pos="152400" algn="l"/>
                <a:tab pos="304800" algn="l"/>
                <a:tab pos="457200" algn="l"/>
              </a:tabLst>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tabLst>
                <a:tab pos="-914400" algn="l"/>
                <a:tab pos="-457200" algn="l"/>
                <a:tab pos="152400" algn="l"/>
                <a:tab pos="304800" algn="l"/>
                <a:tab pos="457200" algn="l"/>
              </a:tabLst>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tabLst>
                <a:tab pos="-914400" algn="l"/>
                <a:tab pos="-457200" algn="l"/>
                <a:tab pos="152400" algn="l"/>
                <a:tab pos="304800" algn="l"/>
                <a:tab pos="457200" algn="l"/>
              </a:tabLst>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tabLst>
                <a:tab pos="-914400" algn="l"/>
                <a:tab pos="-457200" algn="l"/>
                <a:tab pos="152400" algn="l"/>
                <a:tab pos="304800" algn="l"/>
                <a:tab pos="457200" algn="l"/>
              </a:tabLst>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tabLst>
                <a:tab pos="-914400" algn="l"/>
                <a:tab pos="-457200" algn="l"/>
                <a:tab pos="152400" algn="l"/>
                <a:tab pos="304800" algn="l"/>
                <a:tab pos="457200" algn="l"/>
              </a:tabLst>
              <a:defRPr>
                <a:solidFill>
                  <a:schemeClr val="tx1"/>
                </a:solidFill>
                <a:latin typeface="Calibri" panose="020F0502020204030204" pitchFamily="34" charset="0"/>
              </a:defRPr>
            </a:lvl9pPr>
          </a:lstStyle>
          <a:p>
            <a:pPr>
              <a:lnSpc>
                <a:spcPct val="100000"/>
              </a:lnSpc>
              <a:spcBef>
                <a:spcPct val="0"/>
              </a:spcBef>
              <a:buFontTx/>
              <a:buNone/>
            </a:pPr>
            <a:r>
              <a:rPr lang="nl-NL" altLang="nl-NL" sz="1400">
                <a:latin typeface="Tahoma" panose="020B0604030504040204" pitchFamily="34" charset="0"/>
                <a:cs typeface="Times New Roman" panose="02020603050405020304" pitchFamily="18" charset="0"/>
              </a:rPr>
              <a:t>a. Hoeveel spuitvloeistof moet er worden gereedgemaakt?</a:t>
            </a:r>
            <a:endParaRPr lang="nl-NL" altLang="nl-NL" sz="1400">
              <a:latin typeface="Courier" charset="0"/>
              <a:cs typeface="Times New Roman" panose="02020603050405020304" pitchFamily="18" charset="0"/>
            </a:endParaRPr>
          </a:p>
        </p:txBody>
      </p:sp>
      <p:sp>
        <p:nvSpPr>
          <p:cNvPr id="32773" name="Rechthoek 3">
            <a:extLst>
              <a:ext uri="{FF2B5EF4-FFF2-40B4-BE49-F238E27FC236}">
                <a16:creationId xmlns:a16="http://schemas.microsoft.com/office/drawing/2014/main" id="{FC992779-A87D-493A-8D6D-B9F4D8377727}"/>
              </a:ext>
            </a:extLst>
          </p:cNvPr>
          <p:cNvSpPr>
            <a:spLocks noChangeArrowheads="1"/>
          </p:cNvSpPr>
          <p:nvPr/>
        </p:nvSpPr>
        <p:spPr bwMode="auto">
          <a:xfrm>
            <a:off x="1654175" y="4508500"/>
            <a:ext cx="74168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tabLst>
                <a:tab pos="-914400" algn="l"/>
                <a:tab pos="-457200" algn="l"/>
                <a:tab pos="152400" algn="l"/>
                <a:tab pos="304800" algn="l"/>
                <a:tab pos="457200" algn="l"/>
              </a:tabLst>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tabLst>
                <a:tab pos="-914400" algn="l"/>
                <a:tab pos="-457200" algn="l"/>
                <a:tab pos="152400" algn="l"/>
                <a:tab pos="304800" algn="l"/>
                <a:tab pos="457200" algn="l"/>
              </a:tabLst>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tabLst>
                <a:tab pos="-914400" algn="l"/>
                <a:tab pos="-457200" algn="l"/>
                <a:tab pos="152400" algn="l"/>
                <a:tab pos="304800" algn="l"/>
                <a:tab pos="457200" algn="l"/>
              </a:tabLst>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tabLst>
                <a:tab pos="-914400" algn="l"/>
                <a:tab pos="-457200" algn="l"/>
                <a:tab pos="152400" algn="l"/>
                <a:tab pos="304800" algn="l"/>
                <a:tab pos="457200" algn="l"/>
              </a:tabLst>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tabLst>
                <a:tab pos="-914400" algn="l"/>
                <a:tab pos="-457200" algn="l"/>
                <a:tab pos="152400" algn="l"/>
                <a:tab pos="304800" algn="l"/>
                <a:tab pos="457200" algn="l"/>
              </a:tabLst>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tabLst>
                <a:tab pos="-914400" algn="l"/>
                <a:tab pos="-457200" algn="l"/>
                <a:tab pos="152400" algn="l"/>
                <a:tab pos="304800" algn="l"/>
                <a:tab pos="457200" algn="l"/>
              </a:tabLst>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tabLst>
                <a:tab pos="-914400" algn="l"/>
                <a:tab pos="-457200" algn="l"/>
                <a:tab pos="152400" algn="l"/>
                <a:tab pos="304800" algn="l"/>
                <a:tab pos="457200" algn="l"/>
              </a:tabLst>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tabLst>
                <a:tab pos="-914400" algn="l"/>
                <a:tab pos="-457200" algn="l"/>
                <a:tab pos="152400" algn="l"/>
                <a:tab pos="304800" algn="l"/>
                <a:tab pos="457200" algn="l"/>
              </a:tabLst>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tabLst>
                <a:tab pos="-914400" algn="l"/>
                <a:tab pos="-457200" algn="l"/>
                <a:tab pos="152400" algn="l"/>
                <a:tab pos="304800" algn="l"/>
                <a:tab pos="457200" algn="l"/>
              </a:tabLst>
              <a:defRPr>
                <a:solidFill>
                  <a:schemeClr val="tx1"/>
                </a:solidFill>
                <a:latin typeface="Calibri" panose="020F0502020204030204" pitchFamily="34" charset="0"/>
              </a:defRPr>
            </a:lvl9pPr>
          </a:lstStyle>
          <a:p>
            <a:pPr>
              <a:lnSpc>
                <a:spcPct val="100000"/>
              </a:lnSpc>
              <a:spcBef>
                <a:spcPct val="0"/>
              </a:spcBef>
              <a:buFontTx/>
              <a:buNone/>
            </a:pPr>
            <a:r>
              <a:rPr lang="nl-NL" altLang="nl-NL" sz="1400">
                <a:latin typeface="Tahoma" panose="020B0604030504040204" pitchFamily="34" charset="0"/>
                <a:cs typeface="Times New Roman" panose="02020603050405020304" pitchFamily="18" charset="0"/>
              </a:rPr>
              <a:t>b. Hoeveel middel moet hier aan worden toegevoegd?</a:t>
            </a:r>
            <a:endParaRPr lang="nl-NL" altLang="nl-NL" sz="1400">
              <a:latin typeface="Courier" charset="0"/>
              <a:cs typeface="Times New Roman" panose="02020603050405020304" pitchFamily="18" charset="0"/>
            </a:endParaRPr>
          </a:p>
        </p:txBody>
      </p:sp>
      <p:sp>
        <p:nvSpPr>
          <p:cNvPr id="6" name="Tekstvak 5">
            <a:extLst>
              <a:ext uri="{FF2B5EF4-FFF2-40B4-BE49-F238E27FC236}">
                <a16:creationId xmlns:a16="http://schemas.microsoft.com/office/drawing/2014/main" id="{92C45CE1-E2F1-4A5A-8158-5F67BB8038EE}"/>
              </a:ext>
            </a:extLst>
          </p:cNvPr>
          <p:cNvSpPr txBox="1">
            <a:spLocks noChangeArrowheads="1"/>
          </p:cNvSpPr>
          <p:nvPr/>
        </p:nvSpPr>
        <p:spPr bwMode="auto">
          <a:xfrm>
            <a:off x="2051720" y="3255299"/>
            <a:ext cx="295275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nl-NL" altLang="nl-NL" sz="1400" dirty="0">
                <a:solidFill>
                  <a:srgbClr val="FF0000"/>
                </a:solidFill>
                <a:latin typeface="Arial" panose="020B0604020202020204" pitchFamily="34" charset="0"/>
              </a:rPr>
              <a:t>       </a:t>
            </a:r>
            <a:r>
              <a:rPr lang="nl-NL" altLang="nl-NL" sz="1800" dirty="0">
                <a:latin typeface="Arial" panose="020B0604020202020204" pitchFamily="34" charset="0"/>
              </a:rPr>
              <a:t> </a:t>
            </a:r>
          </a:p>
        </p:txBody>
      </p:sp>
      <p:sp>
        <p:nvSpPr>
          <p:cNvPr id="11" name="Tekstvak 10">
            <a:extLst>
              <a:ext uri="{FF2B5EF4-FFF2-40B4-BE49-F238E27FC236}">
                <a16:creationId xmlns:a16="http://schemas.microsoft.com/office/drawing/2014/main" id="{A555178F-D7BB-4199-8504-4E8110FB7760}"/>
              </a:ext>
            </a:extLst>
          </p:cNvPr>
          <p:cNvSpPr txBox="1">
            <a:spLocks noChangeArrowheads="1"/>
          </p:cNvSpPr>
          <p:nvPr/>
        </p:nvSpPr>
        <p:spPr bwMode="auto">
          <a:xfrm>
            <a:off x="403225" y="4886325"/>
            <a:ext cx="53251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nl-NL" altLang="nl-NL" sz="1400" dirty="0">
                <a:solidFill>
                  <a:srgbClr val="FF0000"/>
                </a:solidFill>
                <a:latin typeface="Arial" panose="020B0604020202020204" pitchFamily="34" charset="0"/>
              </a:rPr>
              <a:t>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el 1">
            <a:extLst>
              <a:ext uri="{FF2B5EF4-FFF2-40B4-BE49-F238E27FC236}">
                <a16:creationId xmlns:a16="http://schemas.microsoft.com/office/drawing/2014/main" id="{6EEBCFEF-B381-42B6-B346-57ADE8F396C3}"/>
              </a:ext>
            </a:extLst>
          </p:cNvPr>
          <p:cNvSpPr>
            <a:spLocks noGrp="1"/>
          </p:cNvSpPr>
          <p:nvPr>
            <p:ph type="title"/>
          </p:nvPr>
        </p:nvSpPr>
        <p:spPr>
          <a:xfrm>
            <a:off x="1547813" y="119062"/>
            <a:ext cx="7772400" cy="909637"/>
          </a:xfrm>
        </p:spPr>
        <p:txBody>
          <a:bodyPr/>
          <a:lstStyle/>
          <a:p>
            <a:pPr algn="ctr" eaLnBrk="1" hangingPunct="1"/>
            <a:r>
              <a:rPr lang="nl-NL" altLang="nl-NL" dirty="0">
                <a:solidFill>
                  <a:srgbClr val="000000"/>
                </a:solidFill>
                <a:ea typeface="ＭＳ Ｐゴシック" panose="020B0600070205080204" pitchFamily="34" charset="-128"/>
              </a:rPr>
              <a:t>Berekeningen </a:t>
            </a:r>
            <a:r>
              <a:rPr lang="nl-NL" altLang="nl-NL" dirty="0" err="1">
                <a:solidFill>
                  <a:srgbClr val="000000"/>
                </a:solidFill>
                <a:ea typeface="ＭＳ Ｐゴシック" panose="020B0600070205080204" pitchFamily="34" charset="-128"/>
              </a:rPr>
              <a:t>opdr</a:t>
            </a:r>
            <a:r>
              <a:rPr lang="nl-NL" altLang="nl-NL" dirty="0">
                <a:solidFill>
                  <a:srgbClr val="000000"/>
                </a:solidFill>
                <a:ea typeface="ＭＳ Ｐゴシック" panose="020B0600070205080204" pitchFamily="34" charset="-128"/>
              </a:rPr>
              <a:t>. 11</a:t>
            </a:r>
            <a:endParaRPr lang="nl-NL" altLang="nl-NL" dirty="0">
              <a:ea typeface="ＭＳ Ｐゴシック" panose="020B0600070205080204" pitchFamily="34" charset="-128"/>
            </a:endParaRPr>
          </a:p>
        </p:txBody>
      </p:sp>
      <p:sp>
        <p:nvSpPr>
          <p:cNvPr id="33795" name="Tijdelijke aanduiding voor inhoud 2">
            <a:extLst>
              <a:ext uri="{FF2B5EF4-FFF2-40B4-BE49-F238E27FC236}">
                <a16:creationId xmlns:a16="http://schemas.microsoft.com/office/drawing/2014/main" id="{BFE318CF-370A-4955-94FB-227503B1A053}"/>
              </a:ext>
            </a:extLst>
          </p:cNvPr>
          <p:cNvSpPr>
            <a:spLocks noGrp="1"/>
          </p:cNvSpPr>
          <p:nvPr>
            <p:ph idx="1"/>
          </p:nvPr>
        </p:nvSpPr>
        <p:spPr>
          <a:xfrm>
            <a:off x="2449513" y="4618038"/>
            <a:ext cx="7772400" cy="4114800"/>
          </a:xfrm>
        </p:spPr>
        <p:txBody>
          <a:bodyPr/>
          <a:lstStyle/>
          <a:p>
            <a:pPr marL="0" indent="0" eaLnBrk="1" hangingPunct="1">
              <a:buFontTx/>
              <a:buNone/>
            </a:pPr>
            <a:r>
              <a:rPr lang="nl-NL" altLang="nl-NL">
                <a:ea typeface="ＭＳ Ｐゴシック" panose="020B0600070205080204" pitchFamily="34" charset="-128"/>
              </a:rPr>
              <a:t>   </a:t>
            </a:r>
          </a:p>
        </p:txBody>
      </p:sp>
      <p:sp>
        <p:nvSpPr>
          <p:cNvPr id="2" name="Rectangle 4">
            <a:extLst>
              <a:ext uri="{FF2B5EF4-FFF2-40B4-BE49-F238E27FC236}">
                <a16:creationId xmlns:a16="http://schemas.microsoft.com/office/drawing/2014/main" id="{7986850D-C3B4-4F52-8484-4DE0D6D01134}"/>
              </a:ext>
            </a:extLst>
          </p:cNvPr>
          <p:cNvSpPr>
            <a:spLocks noChangeArrowheads="1"/>
          </p:cNvSpPr>
          <p:nvPr/>
        </p:nvSpPr>
        <p:spPr bwMode="auto">
          <a:xfrm>
            <a:off x="1360488" y="1611313"/>
            <a:ext cx="7431087" cy="739775"/>
          </a:xfrm>
          <a:prstGeom prst="rect">
            <a:avLst/>
          </a:prstGeom>
          <a:noFill/>
          <a:ln>
            <a:noFill/>
          </a:ln>
          <a:effectLst/>
        </p:spPr>
        <p:txBody>
          <a:bodyPr wrap="none" anchor="ctr">
            <a:spAutoFit/>
          </a:bodyPr>
          <a:lstStyle/>
          <a:p>
            <a:pPr marL="285750" indent="-285750">
              <a:buFont typeface="Arial" panose="020B0604020202020204" pitchFamily="34" charset="0"/>
              <a:buChar char="•"/>
              <a:defRPr/>
            </a:pPr>
            <a:r>
              <a:rPr lang="nl-NL" altLang="nl-NL" sz="1400" dirty="0">
                <a:latin typeface="Tahoma" panose="020B0604030504040204" pitchFamily="34" charset="0"/>
                <a:cs typeface="Tahoma" panose="020B0604030504040204" pitchFamily="34" charset="0"/>
              </a:rPr>
              <a:t>Stel, je wilt een niet-verhard </a:t>
            </a:r>
            <a:r>
              <a:rPr lang="nl-NL" altLang="nl-NL" sz="1400" dirty="0" err="1">
                <a:latin typeface="Tahoma" panose="020B0604030504040204" pitchFamily="34" charset="0"/>
                <a:cs typeface="Tahoma" panose="020B0604030504040204" pitchFamily="34" charset="0"/>
              </a:rPr>
              <a:t>kavelpad</a:t>
            </a:r>
            <a:r>
              <a:rPr lang="nl-NL" altLang="nl-NL" sz="1400" dirty="0">
                <a:latin typeface="Tahoma" panose="020B0604030504040204" pitchFamily="34" charset="0"/>
                <a:cs typeface="Tahoma" panose="020B0604030504040204" pitchFamily="34" charset="0"/>
              </a:rPr>
              <a:t> van 100 m lang en twee meter breed spuiten</a:t>
            </a:r>
            <a:endParaRPr lang="nl-NL" altLang="nl-NL" sz="1400" dirty="0"/>
          </a:p>
          <a:p>
            <a:pPr>
              <a:defRPr/>
            </a:pPr>
            <a:r>
              <a:rPr lang="nl-NL" altLang="nl-NL" sz="1400" dirty="0">
                <a:latin typeface="Tahoma" panose="020B0604030504040204" pitchFamily="34" charset="0"/>
                <a:cs typeface="Tahoma" panose="020B0604030504040204" pitchFamily="34" charset="0"/>
              </a:rPr>
              <a:t>      met een </a:t>
            </a:r>
            <a:r>
              <a:rPr lang="nl-NL" altLang="nl-NL" sz="1400" dirty="0" err="1">
                <a:latin typeface="Tahoma" panose="020B0604030504040204" pitchFamily="34" charset="0"/>
                <a:cs typeface="Tahoma" panose="020B0604030504040204" pitchFamily="34" charset="0"/>
              </a:rPr>
              <a:t>allesdodend</a:t>
            </a:r>
            <a:r>
              <a:rPr lang="nl-NL" altLang="nl-NL" sz="1400" dirty="0">
                <a:latin typeface="Tahoma" panose="020B0604030504040204" pitchFamily="34" charset="0"/>
                <a:cs typeface="Tahoma" panose="020B0604030504040204" pitchFamily="34" charset="0"/>
              </a:rPr>
              <a:t> middel, bijvoorbeeld Roundup (glyfosaat). Je wilt 4 l middel per</a:t>
            </a:r>
            <a:endParaRPr lang="nl-NL" altLang="nl-NL" sz="1400" dirty="0"/>
          </a:p>
          <a:p>
            <a:pPr>
              <a:defRPr/>
            </a:pPr>
            <a:r>
              <a:rPr lang="nl-NL" altLang="nl-NL" sz="1400" dirty="0">
                <a:latin typeface="Tahoma" panose="020B0604030504040204" pitchFamily="34" charset="0"/>
                <a:cs typeface="Tahoma" panose="020B0604030504040204" pitchFamily="34" charset="0"/>
              </a:rPr>
              <a:t>      ha spuiten met 400 l water.</a:t>
            </a:r>
            <a:endParaRPr lang="nl-NL" altLang="nl-NL" sz="1400" dirty="0"/>
          </a:p>
        </p:txBody>
      </p:sp>
      <p:sp>
        <p:nvSpPr>
          <p:cNvPr id="33797" name="Rechthoek 4">
            <a:extLst>
              <a:ext uri="{FF2B5EF4-FFF2-40B4-BE49-F238E27FC236}">
                <a16:creationId xmlns:a16="http://schemas.microsoft.com/office/drawing/2014/main" id="{CE9001CD-7B20-4194-917C-8DA7AECDC6E0}"/>
              </a:ext>
            </a:extLst>
          </p:cNvPr>
          <p:cNvSpPr>
            <a:spLocks noChangeArrowheads="1"/>
          </p:cNvSpPr>
          <p:nvPr/>
        </p:nvSpPr>
        <p:spPr bwMode="auto">
          <a:xfrm>
            <a:off x="1547813" y="2516188"/>
            <a:ext cx="82089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tabLst>
                <a:tab pos="457200" algn="l"/>
              </a:tabLst>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tabLst>
                <a:tab pos="457200" algn="l"/>
              </a:tabLst>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tabLst>
                <a:tab pos="457200" algn="l"/>
              </a:tabLst>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tabLst>
                <a:tab pos="457200" algn="l"/>
              </a:tabLst>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tabLst>
                <a:tab pos="457200" algn="l"/>
              </a:tabLst>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tabLst>
                <a:tab pos="457200" algn="l"/>
              </a:tabLst>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tabLst>
                <a:tab pos="457200" algn="l"/>
              </a:tabLst>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tabLst>
                <a:tab pos="457200" algn="l"/>
              </a:tabLst>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tabLst>
                <a:tab pos="457200" algn="l"/>
              </a:tabLst>
              <a:defRPr>
                <a:solidFill>
                  <a:schemeClr val="tx1"/>
                </a:solidFill>
                <a:latin typeface="Calibri" panose="020F0502020204030204" pitchFamily="34" charset="0"/>
              </a:defRPr>
            </a:lvl9pPr>
          </a:lstStyle>
          <a:p>
            <a:pPr>
              <a:lnSpc>
                <a:spcPct val="100000"/>
              </a:lnSpc>
              <a:spcBef>
                <a:spcPct val="0"/>
              </a:spcBef>
              <a:buFontTx/>
              <a:buNone/>
            </a:pPr>
            <a:r>
              <a:rPr lang="nl-NL" altLang="nl-NL" sz="1400">
                <a:latin typeface="Tahoma" panose="020B0604030504040204" pitchFamily="34" charset="0"/>
                <a:cs typeface="Times New Roman" panose="02020603050405020304" pitchFamily="18" charset="0"/>
              </a:rPr>
              <a:t>a. Reken uit hoeveel water en hoeveel middel je nodig hebt voor de bespuiting.</a:t>
            </a:r>
            <a:endParaRPr lang="nl-NL" altLang="nl-NL" sz="1400">
              <a:latin typeface="Courier" charset="0"/>
              <a:cs typeface="Times New Roman" panose="02020603050405020304" pitchFamily="18" charset="0"/>
            </a:endParaRPr>
          </a:p>
        </p:txBody>
      </p:sp>
      <p:sp>
        <p:nvSpPr>
          <p:cNvPr id="33798" name="Rechthoek 5">
            <a:extLst>
              <a:ext uri="{FF2B5EF4-FFF2-40B4-BE49-F238E27FC236}">
                <a16:creationId xmlns:a16="http://schemas.microsoft.com/office/drawing/2014/main" id="{DEE87A75-13B2-4171-AF67-2E68D06BF370}"/>
              </a:ext>
            </a:extLst>
          </p:cNvPr>
          <p:cNvSpPr>
            <a:spLocks noChangeArrowheads="1"/>
          </p:cNvSpPr>
          <p:nvPr/>
        </p:nvSpPr>
        <p:spPr bwMode="auto">
          <a:xfrm>
            <a:off x="1763713" y="5011738"/>
            <a:ext cx="45720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tabLst>
                <a:tab pos="457200" algn="l"/>
              </a:tabLst>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tabLst>
                <a:tab pos="457200" algn="l"/>
              </a:tabLst>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tabLst>
                <a:tab pos="457200" algn="l"/>
              </a:tabLst>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tabLst>
                <a:tab pos="457200" algn="l"/>
              </a:tabLst>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tabLst>
                <a:tab pos="457200" algn="l"/>
              </a:tabLst>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tabLst>
                <a:tab pos="457200" algn="l"/>
              </a:tabLst>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tabLst>
                <a:tab pos="457200" algn="l"/>
              </a:tabLst>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tabLst>
                <a:tab pos="457200" algn="l"/>
              </a:tabLst>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tabLst>
                <a:tab pos="457200" algn="l"/>
              </a:tabLst>
              <a:defRPr>
                <a:solidFill>
                  <a:schemeClr val="tx1"/>
                </a:solidFill>
                <a:latin typeface="Calibri" panose="020F0502020204030204" pitchFamily="34" charset="0"/>
              </a:defRPr>
            </a:lvl9pPr>
          </a:lstStyle>
          <a:p>
            <a:pPr>
              <a:lnSpc>
                <a:spcPct val="100000"/>
              </a:lnSpc>
              <a:spcBef>
                <a:spcPct val="0"/>
              </a:spcBef>
              <a:buFontTx/>
              <a:buNone/>
            </a:pPr>
            <a:r>
              <a:rPr lang="nl-NL" altLang="nl-NL" sz="1400">
                <a:latin typeface="Tahoma" panose="020B0604030504040204" pitchFamily="34" charset="0"/>
                <a:cs typeface="Times New Roman" panose="02020603050405020304" pitchFamily="18" charset="0"/>
              </a:rPr>
              <a:t>b. Reken uit hoeveel keer je de tank gaat vullen.</a:t>
            </a:r>
            <a:endParaRPr lang="nl-NL" altLang="nl-NL" sz="1400">
              <a:latin typeface="Courier" charset="0"/>
              <a:cs typeface="Times New Roman" panose="02020603050405020304" pitchFamily="18" charset="0"/>
            </a:endParaRPr>
          </a:p>
        </p:txBody>
      </p:sp>
      <p:sp>
        <p:nvSpPr>
          <p:cNvPr id="7" name="Tekstvak 6">
            <a:extLst>
              <a:ext uri="{FF2B5EF4-FFF2-40B4-BE49-F238E27FC236}">
                <a16:creationId xmlns:a16="http://schemas.microsoft.com/office/drawing/2014/main" id="{E4ED9D07-EF1D-4761-AEA2-671F9A7DC06E}"/>
              </a:ext>
            </a:extLst>
          </p:cNvPr>
          <p:cNvSpPr txBox="1">
            <a:spLocks noChangeArrowheads="1"/>
          </p:cNvSpPr>
          <p:nvPr/>
        </p:nvSpPr>
        <p:spPr bwMode="auto">
          <a:xfrm>
            <a:off x="2224088" y="3402013"/>
            <a:ext cx="18473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nl-NL" altLang="nl-NL" sz="1400" dirty="0">
              <a:solidFill>
                <a:srgbClr val="FF0000"/>
              </a:solidFill>
              <a:latin typeface="Arial" panose="020B0604020202020204" pitchFamily="34" charset="0"/>
            </a:endParaRPr>
          </a:p>
          <a:p>
            <a:pPr>
              <a:lnSpc>
                <a:spcPct val="100000"/>
              </a:lnSpc>
              <a:spcBef>
                <a:spcPct val="0"/>
              </a:spcBef>
              <a:buFontTx/>
              <a:buNone/>
            </a:pPr>
            <a:endParaRPr lang="nl-NL" altLang="nl-NL" sz="1400" dirty="0">
              <a:solidFill>
                <a:srgbClr val="FF0000"/>
              </a:solidFill>
              <a:latin typeface="Arial" panose="020B0604020202020204" pitchFamily="34" charset="0"/>
            </a:endParaRPr>
          </a:p>
        </p:txBody>
      </p:sp>
      <p:sp>
        <p:nvSpPr>
          <p:cNvPr id="8" name="Tekstvak 7">
            <a:extLst>
              <a:ext uri="{FF2B5EF4-FFF2-40B4-BE49-F238E27FC236}">
                <a16:creationId xmlns:a16="http://schemas.microsoft.com/office/drawing/2014/main" id="{2A389E1F-1351-4642-B5B8-61F442DFACB3}"/>
              </a:ext>
            </a:extLst>
          </p:cNvPr>
          <p:cNvSpPr txBox="1">
            <a:spLocks noChangeArrowheads="1"/>
          </p:cNvSpPr>
          <p:nvPr/>
        </p:nvSpPr>
        <p:spPr bwMode="auto">
          <a:xfrm>
            <a:off x="1547813" y="2933700"/>
            <a:ext cx="23436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nl-NL" altLang="nl-NL" sz="1400" dirty="0">
                <a:solidFill>
                  <a:srgbClr val="FF0000"/>
                </a:solidFill>
                <a:latin typeface="Arial" panose="020B0604020202020204" pitchFamily="34" charset="0"/>
              </a:rPr>
              <a:t>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el 1">
            <a:extLst>
              <a:ext uri="{FF2B5EF4-FFF2-40B4-BE49-F238E27FC236}">
                <a16:creationId xmlns:a16="http://schemas.microsoft.com/office/drawing/2014/main" id="{D488340F-CE05-4723-9DC1-BFF3D56547D1}"/>
              </a:ext>
            </a:extLst>
          </p:cNvPr>
          <p:cNvSpPr>
            <a:spLocks noGrp="1"/>
          </p:cNvSpPr>
          <p:nvPr>
            <p:ph type="title"/>
          </p:nvPr>
        </p:nvSpPr>
        <p:spPr>
          <a:xfrm>
            <a:off x="1619250" y="-100013"/>
            <a:ext cx="7772400" cy="1143001"/>
          </a:xfrm>
        </p:spPr>
        <p:txBody>
          <a:bodyPr/>
          <a:lstStyle/>
          <a:p>
            <a:pPr eaLnBrk="1" hangingPunct="1"/>
            <a:r>
              <a:rPr lang="nl-NL" altLang="nl-NL">
                <a:solidFill>
                  <a:srgbClr val="000000"/>
                </a:solidFill>
                <a:ea typeface="ＭＳ Ｐゴシック" panose="020B0600070205080204" pitchFamily="34" charset="-128"/>
              </a:rPr>
              <a:t>Berekeningen</a:t>
            </a:r>
            <a:endParaRPr lang="nl-NL" altLang="nl-NL">
              <a:ea typeface="ＭＳ Ｐゴシック" panose="020B0600070205080204" pitchFamily="34" charset="-128"/>
            </a:endParaRPr>
          </a:p>
        </p:txBody>
      </p:sp>
      <p:pic>
        <p:nvPicPr>
          <p:cNvPr id="34819" name="Tijdelijke aanduiding voor inhoud 3">
            <a:extLst>
              <a:ext uri="{FF2B5EF4-FFF2-40B4-BE49-F238E27FC236}">
                <a16:creationId xmlns:a16="http://schemas.microsoft.com/office/drawing/2014/main" id="{66DFADA8-418C-43EF-89C5-662A229F3894}"/>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887413" y="1825625"/>
            <a:ext cx="7369175" cy="4351338"/>
          </a:xfrm>
        </p:spPr>
      </p:pic>
      <p:sp>
        <p:nvSpPr>
          <p:cNvPr id="34820" name="Tekstvak 4">
            <a:extLst>
              <a:ext uri="{FF2B5EF4-FFF2-40B4-BE49-F238E27FC236}">
                <a16:creationId xmlns:a16="http://schemas.microsoft.com/office/drawing/2014/main" id="{AA8719BA-2123-473B-80A0-F23C5444AF59}"/>
              </a:ext>
            </a:extLst>
          </p:cNvPr>
          <p:cNvSpPr txBox="1">
            <a:spLocks noChangeArrowheads="1"/>
          </p:cNvSpPr>
          <p:nvPr/>
        </p:nvSpPr>
        <p:spPr bwMode="auto">
          <a:xfrm>
            <a:off x="1403350" y="1042988"/>
            <a:ext cx="737393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nl-NL" altLang="nl-NL" sz="2400">
                <a:solidFill>
                  <a:srgbClr val="C00000"/>
                </a:solidFill>
                <a:latin typeface="Arial" panose="020B0604020202020204" pitchFamily="34" charset="0"/>
              </a:rPr>
              <a:t>Omreken tabel voor het aanmaken van spuitvloeistof</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el 1">
            <a:extLst>
              <a:ext uri="{FF2B5EF4-FFF2-40B4-BE49-F238E27FC236}">
                <a16:creationId xmlns:a16="http://schemas.microsoft.com/office/drawing/2014/main" id="{8F3D149C-B131-4FB8-96F5-ABC82BE9960C}"/>
              </a:ext>
            </a:extLst>
          </p:cNvPr>
          <p:cNvSpPr>
            <a:spLocks noGrp="1"/>
          </p:cNvSpPr>
          <p:nvPr>
            <p:ph type="title"/>
          </p:nvPr>
        </p:nvSpPr>
        <p:spPr>
          <a:xfrm>
            <a:off x="1187450" y="-242888"/>
            <a:ext cx="7772400" cy="1143001"/>
          </a:xfrm>
        </p:spPr>
        <p:txBody>
          <a:bodyPr/>
          <a:lstStyle/>
          <a:p>
            <a:pPr eaLnBrk="1" hangingPunct="1"/>
            <a:r>
              <a:rPr lang="nl-NL" altLang="nl-NL">
                <a:solidFill>
                  <a:srgbClr val="000000"/>
                </a:solidFill>
                <a:ea typeface="ＭＳ Ｐゴシック" panose="020B0600070205080204" pitchFamily="34" charset="-128"/>
              </a:rPr>
              <a:t>Berekeningen </a:t>
            </a:r>
            <a:endParaRPr lang="nl-NL" altLang="nl-NL">
              <a:ea typeface="ＭＳ Ｐゴシック" panose="020B0600070205080204" pitchFamily="34" charset="-128"/>
            </a:endParaRPr>
          </a:p>
        </p:txBody>
      </p:sp>
      <p:pic>
        <p:nvPicPr>
          <p:cNvPr id="35843" name="Tijdelijke aanduiding voor inhoud 3" descr="F:\Udo\bestrijdingsmiddel berekening_bestanden\370742606.jpg">
            <a:extLst>
              <a:ext uri="{FF2B5EF4-FFF2-40B4-BE49-F238E27FC236}">
                <a16:creationId xmlns:a16="http://schemas.microsoft.com/office/drawing/2014/main" id="{77249208-6559-41B4-98BD-2AEE0494EE94}"/>
              </a:ext>
            </a:extLst>
          </p:cNvPr>
          <p:cNvPicPr>
            <a:picLocks noGrp="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2654300" y="2554288"/>
            <a:ext cx="3835400" cy="2895600"/>
          </a:xfrm>
        </p:spPr>
      </p:pic>
      <p:sp>
        <p:nvSpPr>
          <p:cNvPr id="35844" name="Tekstvak 1">
            <a:extLst>
              <a:ext uri="{FF2B5EF4-FFF2-40B4-BE49-F238E27FC236}">
                <a16:creationId xmlns:a16="http://schemas.microsoft.com/office/drawing/2014/main" id="{9D4E7A0B-936D-4729-A9C7-0F215D4579CF}"/>
              </a:ext>
            </a:extLst>
          </p:cNvPr>
          <p:cNvSpPr txBox="1">
            <a:spLocks noChangeArrowheads="1"/>
          </p:cNvSpPr>
          <p:nvPr/>
        </p:nvSpPr>
        <p:spPr bwMode="auto">
          <a:xfrm>
            <a:off x="2038350" y="1501775"/>
            <a:ext cx="6070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nl-NL" altLang="nl-NL" sz="2400">
                <a:solidFill>
                  <a:srgbClr val="C00000"/>
                </a:solidFill>
                <a:latin typeface="Arial" panose="020B0604020202020204" pitchFamily="34" charset="0"/>
              </a:rPr>
              <a:t>Verklaring water en doppenkeuze DLV gids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ltLang="nl-NL" dirty="0">
                <a:ea typeface="ＭＳ Ｐゴシック" panose="020B0600070205080204" pitchFamily="34" charset="-128"/>
              </a:rPr>
              <a:t>Berekeningen</a:t>
            </a:r>
            <a:endParaRPr lang="nl-NL" dirty="0"/>
          </a:p>
        </p:txBody>
      </p:sp>
      <p:sp>
        <p:nvSpPr>
          <p:cNvPr id="3" name="Tijdelijke aanduiding voor inhoud 2"/>
          <p:cNvSpPr>
            <a:spLocks noGrp="1"/>
          </p:cNvSpPr>
          <p:nvPr>
            <p:ph idx="1"/>
          </p:nvPr>
        </p:nvSpPr>
        <p:spPr>
          <a:xfrm>
            <a:off x="827584" y="1196752"/>
            <a:ext cx="7859216" cy="4929411"/>
          </a:xfrm>
        </p:spPr>
        <p:txBody>
          <a:bodyPr>
            <a:normAutofit/>
          </a:bodyPr>
          <a:lstStyle/>
          <a:p>
            <a:pPr marL="0" indent="0">
              <a:buNone/>
            </a:pPr>
            <a:r>
              <a:rPr lang="nl-NL" altLang="nl-NL" dirty="0">
                <a:ea typeface="ＭＳ Ｐゴシック" panose="020B0600070205080204" pitchFamily="34" charset="-128"/>
              </a:rPr>
              <a:t>Een belangrijk gegeven dat je nodig hebt voor het uit­voeren van een bespuiting is de dosering van het te gebruiken mid­del. De dosering is te vinden op het etiket van het middel. </a:t>
            </a:r>
          </a:p>
          <a:p>
            <a:pPr marL="0" indent="0">
              <a:buNone/>
            </a:pPr>
            <a:endParaRPr lang="nl-NL" b="1" dirty="0">
              <a:solidFill>
                <a:schemeClr val="accent3">
                  <a:lumMod val="75000"/>
                </a:schemeClr>
              </a:solidFill>
            </a:endParaRPr>
          </a:p>
        </p:txBody>
      </p:sp>
    </p:spTree>
    <p:extLst>
      <p:ext uri="{BB962C8B-B14F-4D97-AF65-F5344CB8AC3E}">
        <p14:creationId xmlns:p14="http://schemas.microsoft.com/office/powerpoint/2010/main" val="38748703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ltLang="nl-NL" dirty="0">
                <a:ea typeface="ＭＳ Ｐゴシック" panose="020B0600070205080204" pitchFamily="34" charset="-128"/>
              </a:rPr>
              <a:t>Berekeningen</a:t>
            </a:r>
            <a:endParaRPr lang="nl-NL" dirty="0"/>
          </a:p>
        </p:txBody>
      </p:sp>
      <p:sp>
        <p:nvSpPr>
          <p:cNvPr id="6" name="Tijdelijke aanduiding voor inhoud 5"/>
          <p:cNvSpPr>
            <a:spLocks noGrp="1"/>
          </p:cNvSpPr>
          <p:nvPr>
            <p:ph idx="1"/>
          </p:nvPr>
        </p:nvSpPr>
        <p:spPr/>
        <p:txBody>
          <a:bodyPr>
            <a:normAutofit lnSpcReduction="10000"/>
          </a:bodyPr>
          <a:lstStyle/>
          <a:p>
            <a:r>
              <a:rPr lang="nl-NL" dirty="0"/>
              <a:t>Er zijn twee manieren om de hoeveelheid middel aan te geven:</a:t>
            </a:r>
          </a:p>
          <a:p>
            <a:r>
              <a:rPr lang="nl-NL" altLang="nl-NL" dirty="0">
                <a:latin typeface="Tahoma" panose="020B0604030504040204" pitchFamily="34" charset="0"/>
                <a:cs typeface="Times New Roman" panose="02020603050405020304" pitchFamily="18" charset="0"/>
              </a:rPr>
              <a:t>hoeveelheid per oppervlakte eenheid, bijvoorbeeld liter/kg middel per ha. Het is voor deze methode belangrijk het juiste aantal liters spuitvloei­stof per ha te weten. Deze methode wordt vooral in de buiten­teelten toegepast</a:t>
            </a:r>
            <a:r>
              <a:rPr lang="nl-NL" altLang="nl-NL" sz="1200" dirty="0">
                <a:latin typeface="Tahoma" panose="020B0604030504040204" pitchFamily="34" charset="0"/>
                <a:cs typeface="Times New Roman" panose="02020603050405020304" pitchFamily="18" charset="0"/>
              </a:rPr>
              <a:t>.</a:t>
            </a:r>
            <a:endParaRPr lang="nl-NL" altLang="nl-NL" sz="1800" dirty="0">
              <a:latin typeface="Courier" charset="0"/>
              <a:cs typeface="Times New Roman" panose="02020603050405020304" pitchFamily="18" charset="0"/>
            </a:endParaRPr>
          </a:p>
          <a:p>
            <a:r>
              <a:rPr lang="nl-NL" altLang="nl-NL" dirty="0">
                <a:latin typeface="Tahoma" panose="020B0604030504040204" pitchFamily="34" charset="0"/>
                <a:cs typeface="Tahoma" panose="020B0604030504040204" pitchFamily="34" charset="0"/>
              </a:rPr>
              <a:t>concentratie van het middel, bijvoorbeeld vier li</a:t>
            </a:r>
            <a:r>
              <a:rPr lang="nl-NL" altLang="nl-NL" dirty="0">
                <a:cs typeface="Tahoma" panose="020B0604030504040204" pitchFamily="34" charset="0"/>
              </a:rPr>
              <a:t>­</a:t>
            </a:r>
            <a:r>
              <a:rPr lang="nl-NL" altLang="nl-NL" dirty="0">
                <a:latin typeface="Tahoma" panose="020B0604030504040204" pitchFamily="34" charset="0"/>
                <a:cs typeface="Tahoma" panose="020B0604030504040204" pitchFamily="34" charset="0"/>
              </a:rPr>
              <a:t>ter/kg per 100 liter water. Deze methode wordt vooral in de glastuinbouw toegepast.</a:t>
            </a:r>
            <a:endParaRPr lang="nl-NL" altLang="nl-NL" dirty="0">
              <a:cs typeface="Tahoma" panose="020B0604030504040204" pitchFamily="34" charset="0"/>
            </a:endParaRPr>
          </a:p>
          <a:p>
            <a:endParaRPr lang="nl-NL" dirty="0"/>
          </a:p>
        </p:txBody>
      </p:sp>
    </p:spTree>
    <p:extLst>
      <p:ext uri="{BB962C8B-B14F-4D97-AF65-F5344CB8AC3E}">
        <p14:creationId xmlns:p14="http://schemas.microsoft.com/office/powerpoint/2010/main" val="33339778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ltLang="nl-NL" dirty="0">
                <a:solidFill>
                  <a:srgbClr val="000000"/>
                </a:solidFill>
                <a:ea typeface="ＭＳ Ｐゴシック" panose="020B0600070205080204" pitchFamily="34" charset="-128"/>
              </a:rPr>
              <a:t>Berekeningen</a:t>
            </a:r>
            <a:endParaRPr lang="nl-NL" dirty="0"/>
          </a:p>
        </p:txBody>
      </p:sp>
      <p:sp>
        <p:nvSpPr>
          <p:cNvPr id="3" name="Tijdelijke aanduiding voor inhoud 2"/>
          <p:cNvSpPr>
            <a:spLocks noGrp="1"/>
          </p:cNvSpPr>
          <p:nvPr>
            <p:ph idx="1"/>
          </p:nvPr>
        </p:nvSpPr>
        <p:spPr>
          <a:xfrm>
            <a:off x="2051720" y="1196752"/>
            <a:ext cx="6635080" cy="5400599"/>
          </a:xfrm>
        </p:spPr>
        <p:txBody>
          <a:bodyPr/>
          <a:lstStyle/>
          <a:p>
            <a:r>
              <a:rPr lang="nl-NL" altLang="nl-NL" dirty="0">
                <a:ea typeface="ＭＳ Ｐゴシック" panose="020B0600070205080204" pitchFamily="34" charset="-128"/>
                <a:cs typeface="Times New Roman" panose="02020603050405020304" pitchFamily="18" charset="0"/>
              </a:rPr>
              <a:t>Om tijdens het spuiten niet met het probleem van spuit­vloeistof over of tekort opgezadeld te worden, is het noodzakelijk enig rekenwerk te beheersen. Het gaat dan over vragen als:</a:t>
            </a:r>
          </a:p>
          <a:p>
            <a:r>
              <a:rPr lang="nl-NL" altLang="nl-NL" dirty="0">
                <a:latin typeface="Tahoma" panose="020B0604030504040204" pitchFamily="34" charset="0"/>
                <a:cs typeface="Times New Roman" panose="02020603050405020304" pitchFamily="18" charset="0"/>
              </a:rPr>
              <a:t>hoeveel water en gewasbeschermingsmiddel heb ik voor de totale bespuiting nodig? </a:t>
            </a:r>
            <a:endParaRPr lang="nl-NL" altLang="nl-NL" dirty="0">
              <a:cs typeface="Times New Roman" panose="02020603050405020304" pitchFamily="18" charset="0"/>
            </a:endParaRPr>
          </a:p>
          <a:p>
            <a:r>
              <a:rPr lang="nl-NL" altLang="nl-NL" dirty="0">
                <a:latin typeface="Tahoma" panose="020B0604030504040204" pitchFamily="34" charset="0"/>
                <a:cs typeface="Times New Roman" panose="02020603050405020304" pitchFamily="18" charset="0"/>
              </a:rPr>
              <a:t>Hoeveel gewasbeschermingsmiddel moet ik in elke tank doen en welke rijsnel­heid moet ik aanhouden? </a:t>
            </a:r>
            <a:endParaRPr lang="nl-NL" altLang="nl-NL" dirty="0">
              <a:cs typeface="Times New Roman" panose="02020603050405020304" pitchFamily="18" charset="0"/>
            </a:endParaRPr>
          </a:p>
          <a:p>
            <a:endParaRPr lang="nl-NL" dirty="0"/>
          </a:p>
        </p:txBody>
      </p:sp>
    </p:spTree>
    <p:extLst>
      <p:ext uri="{BB962C8B-B14F-4D97-AF65-F5344CB8AC3E}">
        <p14:creationId xmlns:p14="http://schemas.microsoft.com/office/powerpoint/2010/main" val="3364240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el 1">
            <a:extLst>
              <a:ext uri="{FF2B5EF4-FFF2-40B4-BE49-F238E27FC236}">
                <a16:creationId xmlns:a16="http://schemas.microsoft.com/office/drawing/2014/main" id="{93BC2140-3073-41F5-8005-7ECB46E73F1A}"/>
              </a:ext>
            </a:extLst>
          </p:cNvPr>
          <p:cNvSpPr>
            <a:spLocks noGrp="1"/>
          </p:cNvSpPr>
          <p:nvPr>
            <p:ph type="title"/>
          </p:nvPr>
        </p:nvSpPr>
        <p:spPr>
          <a:xfrm>
            <a:off x="1116013" y="452434"/>
            <a:ext cx="7772400" cy="841374"/>
          </a:xfrm>
        </p:spPr>
        <p:txBody>
          <a:bodyPr/>
          <a:lstStyle/>
          <a:p>
            <a:pPr algn="ctr" eaLnBrk="1" hangingPunct="1"/>
            <a:r>
              <a:rPr lang="nl-NL" altLang="nl-NL" dirty="0">
                <a:solidFill>
                  <a:srgbClr val="000000"/>
                </a:solidFill>
                <a:ea typeface="ＭＳ Ｐゴシック" panose="020B0600070205080204" pitchFamily="34" charset="-128"/>
              </a:rPr>
              <a:t>Berekeningen</a:t>
            </a:r>
            <a:endParaRPr lang="nl-NL" altLang="nl-NL" dirty="0">
              <a:ea typeface="ＭＳ Ｐゴシック" panose="020B0600070205080204" pitchFamily="34" charset="-128"/>
            </a:endParaRPr>
          </a:p>
        </p:txBody>
      </p:sp>
      <p:graphicFrame>
        <p:nvGraphicFramePr>
          <p:cNvPr id="4" name="Tijdelijke aanduiding voor inhoud 3">
            <a:extLst>
              <a:ext uri="{FF2B5EF4-FFF2-40B4-BE49-F238E27FC236}">
                <a16:creationId xmlns:a16="http://schemas.microsoft.com/office/drawing/2014/main" id="{8EAC3645-7FD5-454A-9E8A-9E89596CF9AA}"/>
              </a:ext>
            </a:extLst>
          </p:cNvPr>
          <p:cNvGraphicFramePr>
            <a:graphicFrameLocks noGrp="1"/>
          </p:cNvGraphicFramePr>
          <p:nvPr>
            <p:ph idx="1"/>
            <p:extLst>
              <p:ext uri="{D42A27DB-BD31-4B8C-83A1-F6EECF244321}">
                <p14:modId xmlns:p14="http://schemas.microsoft.com/office/powerpoint/2010/main" val="1138396774"/>
              </p:ext>
            </p:extLst>
          </p:nvPr>
        </p:nvGraphicFramePr>
        <p:xfrm>
          <a:off x="1281969" y="1843040"/>
          <a:ext cx="7145212" cy="4486370"/>
        </p:xfrm>
        <a:graphic>
          <a:graphicData uri="http://schemas.openxmlformats.org/drawingml/2006/table">
            <a:tbl>
              <a:tblPr>
                <a:tableStyleId>{616DA210-FB5B-4158-B5E0-FEB733F419BA}</a:tableStyleId>
              </a:tblPr>
              <a:tblGrid>
                <a:gridCol w="2068574">
                  <a:extLst>
                    <a:ext uri="{9D8B030D-6E8A-4147-A177-3AD203B41FA5}">
                      <a16:colId xmlns:a16="http://schemas.microsoft.com/office/drawing/2014/main" val="20000"/>
                    </a:ext>
                  </a:extLst>
                </a:gridCol>
                <a:gridCol w="2369575">
                  <a:extLst>
                    <a:ext uri="{9D8B030D-6E8A-4147-A177-3AD203B41FA5}">
                      <a16:colId xmlns:a16="http://schemas.microsoft.com/office/drawing/2014/main" val="20001"/>
                    </a:ext>
                  </a:extLst>
                </a:gridCol>
                <a:gridCol w="2707063">
                  <a:extLst>
                    <a:ext uri="{9D8B030D-6E8A-4147-A177-3AD203B41FA5}">
                      <a16:colId xmlns:a16="http://schemas.microsoft.com/office/drawing/2014/main" val="20002"/>
                    </a:ext>
                  </a:extLst>
                </a:gridCol>
              </a:tblGrid>
              <a:tr h="496172">
                <a:tc>
                  <a:txBody>
                    <a:bodyPr/>
                    <a:lstStyle/>
                    <a:p>
                      <a:pPr algn="r">
                        <a:spcBef>
                          <a:spcPts val="450"/>
                        </a:spcBef>
                        <a:spcAft>
                          <a:spcPts val="365"/>
                        </a:spcAft>
                        <a:tabLst>
                          <a:tab pos="-914400" algn="l"/>
                          <a:tab pos="-457200" algn="l"/>
                          <a:tab pos="152400" algn="l"/>
                          <a:tab pos="304800" algn="l"/>
                          <a:tab pos="457200" algn="l"/>
                        </a:tabLst>
                      </a:pPr>
                      <a:r>
                        <a:rPr lang="nl-NL" sz="3200" dirty="0">
                          <a:effectLst/>
                        </a:rPr>
                        <a:t>.. m</a:t>
                      </a:r>
                      <a:r>
                        <a:rPr lang="nl-NL" sz="3200" baseline="30000" dirty="0">
                          <a:effectLst/>
                        </a:rPr>
                        <a:t>2</a:t>
                      </a:r>
                      <a:endParaRPr lang="nl-NL" sz="3200" dirty="0">
                        <a:effectLst/>
                        <a:latin typeface="Courier"/>
                        <a:ea typeface="Times New Roman" panose="02020603050405020304" pitchFamily="18" charset="0"/>
                        <a:cs typeface="Times New Roman" panose="02020603050405020304" pitchFamily="18" charset="0"/>
                      </a:endParaRPr>
                    </a:p>
                  </a:txBody>
                  <a:tcPr marL="81908" marR="81908" marT="0" marB="0"/>
                </a:tc>
                <a:tc>
                  <a:txBody>
                    <a:bodyPr/>
                    <a:lstStyle/>
                    <a:p>
                      <a:pPr algn="r">
                        <a:spcBef>
                          <a:spcPts val="450"/>
                        </a:spcBef>
                        <a:spcAft>
                          <a:spcPts val="365"/>
                        </a:spcAft>
                        <a:tabLst>
                          <a:tab pos="-914400" algn="l"/>
                          <a:tab pos="-457200" algn="l"/>
                          <a:tab pos="152400" algn="l"/>
                          <a:tab pos="304800" algn="l"/>
                          <a:tab pos="457200" algn="l"/>
                        </a:tabLst>
                      </a:pPr>
                      <a:r>
                        <a:rPr lang="nl-NL" sz="3200" dirty="0">
                          <a:effectLst/>
                        </a:rPr>
                        <a:t>.. ha</a:t>
                      </a:r>
                      <a:endParaRPr lang="nl-NL" sz="3200" dirty="0">
                        <a:effectLst/>
                        <a:latin typeface="Courier"/>
                        <a:ea typeface="Times New Roman" panose="02020603050405020304" pitchFamily="18" charset="0"/>
                        <a:cs typeface="Times New Roman" panose="02020603050405020304" pitchFamily="18" charset="0"/>
                      </a:endParaRPr>
                    </a:p>
                  </a:txBody>
                  <a:tcPr marL="81908" marR="81908" marT="0" marB="0"/>
                </a:tc>
                <a:tc>
                  <a:txBody>
                    <a:bodyPr/>
                    <a:lstStyle/>
                    <a:p>
                      <a:pPr algn="r">
                        <a:spcBef>
                          <a:spcPts val="450"/>
                        </a:spcBef>
                        <a:spcAft>
                          <a:spcPts val="365"/>
                        </a:spcAft>
                        <a:tabLst>
                          <a:tab pos="-914400" algn="l"/>
                          <a:tab pos="-457200" algn="l"/>
                          <a:tab pos="152400" algn="l"/>
                          <a:tab pos="304800" algn="l"/>
                          <a:tab pos="457200" algn="l"/>
                        </a:tabLst>
                      </a:pPr>
                      <a:r>
                        <a:rPr lang="nl-NL" sz="3200" dirty="0">
                          <a:effectLst/>
                        </a:rPr>
                        <a:t>.. are</a:t>
                      </a:r>
                      <a:endParaRPr lang="nl-NL" sz="3200" dirty="0">
                        <a:effectLst/>
                        <a:latin typeface="Courier"/>
                        <a:ea typeface="Times New Roman" panose="02020603050405020304" pitchFamily="18" charset="0"/>
                        <a:cs typeface="Times New Roman" panose="02020603050405020304" pitchFamily="18" charset="0"/>
                      </a:endParaRPr>
                    </a:p>
                  </a:txBody>
                  <a:tcPr marL="81908" marR="81908" marT="0" marB="0"/>
                </a:tc>
                <a:extLst>
                  <a:ext uri="{0D108BD9-81ED-4DB2-BD59-A6C34878D82A}">
                    <a16:rowId xmlns:a16="http://schemas.microsoft.com/office/drawing/2014/main" val="10000"/>
                  </a:ext>
                </a:extLst>
              </a:tr>
              <a:tr h="440004">
                <a:tc>
                  <a:txBody>
                    <a:bodyPr/>
                    <a:lstStyle/>
                    <a:p>
                      <a:pPr algn="r">
                        <a:spcBef>
                          <a:spcPts val="450"/>
                        </a:spcBef>
                        <a:spcAft>
                          <a:spcPts val="365"/>
                        </a:spcAft>
                        <a:tabLst>
                          <a:tab pos="-914400" algn="l"/>
                          <a:tab pos="-457200" algn="l"/>
                          <a:tab pos="152400" algn="l"/>
                          <a:tab pos="304800" algn="l"/>
                          <a:tab pos="457200" algn="l"/>
                        </a:tabLst>
                      </a:pPr>
                      <a:r>
                        <a:rPr lang="nl-NL" sz="1800" dirty="0">
                          <a:effectLst/>
                        </a:rPr>
                        <a:t> 3.000</a:t>
                      </a:r>
                      <a:endParaRPr lang="nl-NL" sz="1800" dirty="0">
                        <a:effectLst/>
                        <a:latin typeface="Courier"/>
                        <a:ea typeface="Times New Roman" panose="02020603050405020304" pitchFamily="18" charset="0"/>
                        <a:cs typeface="Times New Roman" panose="02020603050405020304" pitchFamily="18" charset="0"/>
                      </a:endParaRPr>
                    </a:p>
                  </a:txBody>
                  <a:tcPr marL="81908" marR="81908" marT="0" marB="0"/>
                </a:tc>
                <a:tc>
                  <a:txBody>
                    <a:bodyPr/>
                    <a:lstStyle/>
                    <a:p>
                      <a:pPr algn="r">
                        <a:spcBef>
                          <a:spcPts val="450"/>
                        </a:spcBef>
                        <a:spcAft>
                          <a:spcPts val="365"/>
                        </a:spcAft>
                        <a:tabLst>
                          <a:tab pos="-914400" algn="l"/>
                          <a:tab pos="-457200" algn="l"/>
                          <a:tab pos="152400" algn="l"/>
                          <a:tab pos="304800" algn="l"/>
                          <a:tab pos="457200" algn="l"/>
                        </a:tabLst>
                      </a:pPr>
                      <a:r>
                        <a:rPr lang="nl-NL" sz="1800" dirty="0">
                          <a:effectLst/>
                        </a:rPr>
                        <a:t>0,3</a:t>
                      </a:r>
                      <a:endParaRPr lang="nl-NL" sz="1800" dirty="0">
                        <a:effectLst/>
                        <a:latin typeface="Courier"/>
                        <a:ea typeface="Times New Roman" panose="02020603050405020304" pitchFamily="18" charset="0"/>
                        <a:cs typeface="Times New Roman" panose="02020603050405020304" pitchFamily="18" charset="0"/>
                      </a:endParaRPr>
                    </a:p>
                  </a:txBody>
                  <a:tcPr marL="81908" marR="81908" marT="0" marB="0"/>
                </a:tc>
                <a:tc>
                  <a:txBody>
                    <a:bodyPr/>
                    <a:lstStyle/>
                    <a:p>
                      <a:pPr algn="r">
                        <a:spcBef>
                          <a:spcPts val="450"/>
                        </a:spcBef>
                        <a:spcAft>
                          <a:spcPts val="365"/>
                        </a:spcAft>
                        <a:tabLst>
                          <a:tab pos="-914400" algn="l"/>
                          <a:tab pos="-457200" algn="l"/>
                          <a:tab pos="152400" algn="l"/>
                          <a:tab pos="304800" algn="l"/>
                          <a:tab pos="457200" algn="l"/>
                        </a:tabLst>
                      </a:pPr>
                      <a:r>
                        <a:rPr lang="nl-NL" sz="1800" dirty="0">
                          <a:effectLst/>
                        </a:rPr>
                        <a:t>30</a:t>
                      </a:r>
                      <a:endParaRPr lang="nl-NL" sz="1800" dirty="0">
                        <a:effectLst/>
                        <a:latin typeface="Courier"/>
                        <a:ea typeface="Times New Roman" panose="02020603050405020304" pitchFamily="18" charset="0"/>
                        <a:cs typeface="Times New Roman" panose="02020603050405020304" pitchFamily="18" charset="0"/>
                      </a:endParaRPr>
                    </a:p>
                  </a:txBody>
                  <a:tcPr marL="81908" marR="81908" marT="0" marB="0"/>
                </a:tc>
                <a:extLst>
                  <a:ext uri="{0D108BD9-81ED-4DB2-BD59-A6C34878D82A}">
                    <a16:rowId xmlns:a16="http://schemas.microsoft.com/office/drawing/2014/main" val="10001"/>
                  </a:ext>
                </a:extLst>
              </a:tr>
              <a:tr h="440004">
                <a:tc>
                  <a:txBody>
                    <a:bodyPr/>
                    <a:lstStyle/>
                    <a:p>
                      <a:pPr algn="r">
                        <a:spcBef>
                          <a:spcPts val="450"/>
                        </a:spcBef>
                        <a:spcAft>
                          <a:spcPts val="365"/>
                        </a:spcAft>
                        <a:tabLst>
                          <a:tab pos="-914400" algn="l"/>
                          <a:tab pos="-457200" algn="l"/>
                          <a:tab pos="152400" algn="l"/>
                          <a:tab pos="304800" algn="l"/>
                          <a:tab pos="457200" algn="l"/>
                        </a:tabLst>
                      </a:pPr>
                      <a:endParaRPr lang="nl-NL" sz="1800" dirty="0">
                        <a:effectLst/>
                        <a:latin typeface="Courier"/>
                        <a:ea typeface="Times New Roman" panose="02020603050405020304" pitchFamily="18" charset="0"/>
                        <a:cs typeface="Times New Roman" panose="02020603050405020304" pitchFamily="18" charset="0"/>
                      </a:endParaRPr>
                    </a:p>
                  </a:txBody>
                  <a:tcPr marL="81908" marR="81908" marT="0" marB="0"/>
                </a:tc>
                <a:tc>
                  <a:txBody>
                    <a:bodyPr/>
                    <a:lstStyle/>
                    <a:p>
                      <a:pPr algn="r">
                        <a:spcBef>
                          <a:spcPts val="450"/>
                        </a:spcBef>
                        <a:spcAft>
                          <a:spcPts val="365"/>
                        </a:spcAft>
                        <a:tabLst>
                          <a:tab pos="-914400" algn="l"/>
                          <a:tab pos="-457200" algn="l"/>
                          <a:tab pos="152400" algn="l"/>
                          <a:tab pos="304800" algn="l"/>
                          <a:tab pos="457200" algn="l"/>
                        </a:tabLst>
                      </a:pPr>
                      <a:r>
                        <a:rPr lang="nl-NL" sz="1800" dirty="0">
                          <a:effectLst/>
                        </a:rPr>
                        <a:t>5,2</a:t>
                      </a:r>
                      <a:endParaRPr lang="nl-NL" sz="1800" dirty="0">
                        <a:effectLst/>
                        <a:latin typeface="Courier"/>
                        <a:ea typeface="Times New Roman" panose="02020603050405020304" pitchFamily="18" charset="0"/>
                        <a:cs typeface="Times New Roman" panose="02020603050405020304" pitchFamily="18" charset="0"/>
                      </a:endParaRPr>
                    </a:p>
                  </a:txBody>
                  <a:tcPr marL="81908" marR="81908" marT="0" marB="0"/>
                </a:tc>
                <a:tc>
                  <a:txBody>
                    <a:bodyPr/>
                    <a:lstStyle/>
                    <a:p>
                      <a:pPr algn="r">
                        <a:spcBef>
                          <a:spcPts val="450"/>
                        </a:spcBef>
                        <a:spcAft>
                          <a:spcPts val="365"/>
                        </a:spcAft>
                        <a:tabLst>
                          <a:tab pos="-914400" algn="l"/>
                          <a:tab pos="-457200" algn="l"/>
                          <a:tab pos="152400" algn="l"/>
                          <a:tab pos="304800" algn="l"/>
                          <a:tab pos="457200" algn="l"/>
                        </a:tabLst>
                      </a:pPr>
                      <a:endParaRPr lang="nl-NL" sz="1800" dirty="0">
                        <a:effectLst/>
                        <a:latin typeface="Courier"/>
                        <a:ea typeface="Times New Roman" panose="02020603050405020304" pitchFamily="18" charset="0"/>
                        <a:cs typeface="Times New Roman" panose="02020603050405020304" pitchFamily="18" charset="0"/>
                      </a:endParaRPr>
                    </a:p>
                  </a:txBody>
                  <a:tcPr marL="81908" marR="81908" marT="0" marB="0"/>
                </a:tc>
                <a:extLst>
                  <a:ext uri="{0D108BD9-81ED-4DB2-BD59-A6C34878D82A}">
                    <a16:rowId xmlns:a16="http://schemas.microsoft.com/office/drawing/2014/main" val="10002"/>
                  </a:ext>
                </a:extLst>
              </a:tr>
              <a:tr h="440004">
                <a:tc>
                  <a:txBody>
                    <a:bodyPr/>
                    <a:lstStyle/>
                    <a:p>
                      <a:pPr algn="r">
                        <a:spcBef>
                          <a:spcPts val="450"/>
                        </a:spcBef>
                        <a:spcAft>
                          <a:spcPts val="365"/>
                        </a:spcAft>
                        <a:tabLst>
                          <a:tab pos="-914400" algn="l"/>
                          <a:tab pos="-457200" algn="l"/>
                          <a:tab pos="152400" algn="l"/>
                          <a:tab pos="304800" algn="l"/>
                          <a:tab pos="457200" algn="l"/>
                        </a:tabLst>
                      </a:pPr>
                      <a:endParaRPr lang="nl-NL" sz="1800" dirty="0">
                        <a:effectLst/>
                        <a:latin typeface="Courier"/>
                        <a:ea typeface="Times New Roman" panose="02020603050405020304" pitchFamily="18" charset="0"/>
                        <a:cs typeface="Times New Roman" panose="02020603050405020304" pitchFamily="18" charset="0"/>
                      </a:endParaRPr>
                    </a:p>
                  </a:txBody>
                  <a:tcPr marL="81908" marR="81908" marT="0" marB="0"/>
                </a:tc>
                <a:tc>
                  <a:txBody>
                    <a:bodyPr/>
                    <a:lstStyle/>
                    <a:p>
                      <a:pPr algn="r">
                        <a:spcBef>
                          <a:spcPts val="450"/>
                        </a:spcBef>
                        <a:spcAft>
                          <a:spcPts val="365"/>
                        </a:spcAft>
                        <a:tabLst>
                          <a:tab pos="-914400" algn="l"/>
                          <a:tab pos="-457200" algn="l"/>
                          <a:tab pos="152400" algn="l"/>
                          <a:tab pos="304800" algn="l"/>
                          <a:tab pos="457200" algn="l"/>
                        </a:tabLst>
                      </a:pPr>
                      <a:endParaRPr lang="nl-NL" sz="1800" dirty="0">
                        <a:effectLst/>
                        <a:latin typeface="Courier"/>
                        <a:ea typeface="Times New Roman" panose="02020603050405020304" pitchFamily="18" charset="0"/>
                        <a:cs typeface="Times New Roman" panose="02020603050405020304" pitchFamily="18" charset="0"/>
                      </a:endParaRPr>
                    </a:p>
                  </a:txBody>
                  <a:tcPr marL="81908" marR="81908" marT="0" marB="0"/>
                </a:tc>
                <a:tc>
                  <a:txBody>
                    <a:bodyPr/>
                    <a:lstStyle/>
                    <a:p>
                      <a:pPr algn="r">
                        <a:spcBef>
                          <a:spcPts val="450"/>
                        </a:spcBef>
                        <a:spcAft>
                          <a:spcPts val="365"/>
                        </a:spcAft>
                        <a:tabLst>
                          <a:tab pos="-914400" algn="l"/>
                          <a:tab pos="-457200" algn="l"/>
                          <a:tab pos="152400" algn="l"/>
                          <a:tab pos="304800" algn="l"/>
                          <a:tab pos="457200" algn="l"/>
                        </a:tabLst>
                      </a:pPr>
                      <a:r>
                        <a:rPr lang="nl-NL" sz="1800" dirty="0">
                          <a:effectLst/>
                        </a:rPr>
                        <a:t>70</a:t>
                      </a:r>
                      <a:endParaRPr lang="nl-NL" sz="1800" dirty="0">
                        <a:effectLst/>
                        <a:latin typeface="Courier"/>
                        <a:ea typeface="Times New Roman" panose="02020603050405020304" pitchFamily="18" charset="0"/>
                        <a:cs typeface="Times New Roman" panose="02020603050405020304" pitchFamily="18" charset="0"/>
                      </a:endParaRPr>
                    </a:p>
                  </a:txBody>
                  <a:tcPr marL="81908" marR="81908" marT="0" marB="0"/>
                </a:tc>
                <a:extLst>
                  <a:ext uri="{0D108BD9-81ED-4DB2-BD59-A6C34878D82A}">
                    <a16:rowId xmlns:a16="http://schemas.microsoft.com/office/drawing/2014/main" val="10003"/>
                  </a:ext>
                </a:extLst>
              </a:tr>
              <a:tr h="440004">
                <a:tc>
                  <a:txBody>
                    <a:bodyPr/>
                    <a:lstStyle/>
                    <a:p>
                      <a:pPr algn="r">
                        <a:spcBef>
                          <a:spcPts val="450"/>
                        </a:spcBef>
                        <a:spcAft>
                          <a:spcPts val="365"/>
                        </a:spcAft>
                        <a:tabLst>
                          <a:tab pos="-914400" algn="l"/>
                          <a:tab pos="-457200" algn="l"/>
                          <a:tab pos="152400" algn="l"/>
                          <a:tab pos="304800" algn="l"/>
                          <a:tab pos="457200" algn="l"/>
                        </a:tabLst>
                      </a:pPr>
                      <a:r>
                        <a:rPr lang="nl-NL" sz="1800" dirty="0">
                          <a:effectLst/>
                        </a:rPr>
                        <a:t> 4.550</a:t>
                      </a:r>
                      <a:endParaRPr lang="nl-NL" sz="1800" dirty="0">
                        <a:effectLst/>
                        <a:latin typeface="Courier"/>
                        <a:ea typeface="Times New Roman" panose="02020603050405020304" pitchFamily="18" charset="0"/>
                        <a:cs typeface="Times New Roman" panose="02020603050405020304" pitchFamily="18" charset="0"/>
                      </a:endParaRPr>
                    </a:p>
                  </a:txBody>
                  <a:tcPr marL="81908" marR="81908" marT="0" marB="0"/>
                </a:tc>
                <a:tc>
                  <a:txBody>
                    <a:bodyPr/>
                    <a:lstStyle/>
                    <a:p>
                      <a:pPr algn="r">
                        <a:spcBef>
                          <a:spcPts val="450"/>
                        </a:spcBef>
                        <a:spcAft>
                          <a:spcPts val="365"/>
                        </a:spcAft>
                        <a:tabLst>
                          <a:tab pos="-914400" algn="l"/>
                          <a:tab pos="-457200" algn="l"/>
                          <a:tab pos="152400" algn="l"/>
                          <a:tab pos="304800" algn="l"/>
                          <a:tab pos="457200" algn="l"/>
                        </a:tabLst>
                      </a:pPr>
                      <a:endParaRPr lang="nl-NL" sz="1800" dirty="0">
                        <a:effectLst/>
                        <a:latin typeface="Courier"/>
                        <a:ea typeface="Times New Roman" panose="02020603050405020304" pitchFamily="18" charset="0"/>
                        <a:cs typeface="Times New Roman" panose="02020603050405020304" pitchFamily="18" charset="0"/>
                      </a:endParaRPr>
                    </a:p>
                  </a:txBody>
                  <a:tcPr marL="81908" marR="81908" marT="0" marB="0"/>
                </a:tc>
                <a:tc>
                  <a:txBody>
                    <a:bodyPr/>
                    <a:lstStyle/>
                    <a:p>
                      <a:pPr algn="r">
                        <a:spcBef>
                          <a:spcPts val="450"/>
                        </a:spcBef>
                        <a:spcAft>
                          <a:spcPts val="365"/>
                        </a:spcAft>
                        <a:tabLst>
                          <a:tab pos="-914400" algn="l"/>
                          <a:tab pos="-457200" algn="l"/>
                          <a:tab pos="152400" algn="l"/>
                          <a:tab pos="304800" algn="l"/>
                          <a:tab pos="457200" algn="l"/>
                        </a:tabLst>
                      </a:pPr>
                      <a:endParaRPr lang="nl-NL" sz="1800" dirty="0">
                        <a:effectLst/>
                        <a:latin typeface="Courier"/>
                        <a:ea typeface="Times New Roman" panose="02020603050405020304" pitchFamily="18" charset="0"/>
                        <a:cs typeface="Times New Roman" panose="02020603050405020304" pitchFamily="18" charset="0"/>
                      </a:endParaRPr>
                    </a:p>
                  </a:txBody>
                  <a:tcPr marL="81908" marR="81908" marT="0" marB="0"/>
                </a:tc>
                <a:extLst>
                  <a:ext uri="{0D108BD9-81ED-4DB2-BD59-A6C34878D82A}">
                    <a16:rowId xmlns:a16="http://schemas.microsoft.com/office/drawing/2014/main" val="10004"/>
                  </a:ext>
                </a:extLst>
              </a:tr>
              <a:tr h="440004">
                <a:tc>
                  <a:txBody>
                    <a:bodyPr/>
                    <a:lstStyle/>
                    <a:p>
                      <a:pPr algn="r">
                        <a:spcBef>
                          <a:spcPts val="450"/>
                        </a:spcBef>
                        <a:spcAft>
                          <a:spcPts val="365"/>
                        </a:spcAft>
                        <a:tabLst>
                          <a:tab pos="-914400" algn="l"/>
                          <a:tab pos="-457200" algn="l"/>
                          <a:tab pos="152400" algn="l"/>
                          <a:tab pos="304800" algn="l"/>
                          <a:tab pos="457200" algn="l"/>
                        </a:tabLst>
                      </a:pPr>
                      <a:endParaRPr lang="nl-NL" sz="1800" dirty="0">
                        <a:effectLst/>
                        <a:latin typeface="Courier"/>
                        <a:ea typeface="Times New Roman" panose="02020603050405020304" pitchFamily="18" charset="0"/>
                        <a:cs typeface="Times New Roman" panose="02020603050405020304" pitchFamily="18" charset="0"/>
                      </a:endParaRPr>
                    </a:p>
                  </a:txBody>
                  <a:tcPr marL="81908" marR="81908" marT="0" marB="0"/>
                </a:tc>
                <a:tc>
                  <a:txBody>
                    <a:bodyPr/>
                    <a:lstStyle/>
                    <a:p>
                      <a:pPr algn="r">
                        <a:spcBef>
                          <a:spcPts val="450"/>
                        </a:spcBef>
                        <a:spcAft>
                          <a:spcPts val="365"/>
                        </a:spcAft>
                        <a:tabLst>
                          <a:tab pos="-914400" algn="l"/>
                          <a:tab pos="-457200" algn="l"/>
                          <a:tab pos="152400" algn="l"/>
                          <a:tab pos="304800" algn="l"/>
                          <a:tab pos="457200" algn="l"/>
                        </a:tabLst>
                      </a:pPr>
                      <a:endParaRPr lang="nl-NL" sz="1800" dirty="0">
                        <a:effectLst/>
                        <a:latin typeface="Courier"/>
                        <a:ea typeface="Times New Roman" panose="02020603050405020304" pitchFamily="18" charset="0"/>
                        <a:cs typeface="Times New Roman" panose="02020603050405020304" pitchFamily="18" charset="0"/>
                      </a:endParaRPr>
                    </a:p>
                  </a:txBody>
                  <a:tcPr marL="81908" marR="81908" marT="0" marB="0"/>
                </a:tc>
                <a:tc>
                  <a:txBody>
                    <a:bodyPr/>
                    <a:lstStyle/>
                    <a:p>
                      <a:pPr algn="r">
                        <a:spcBef>
                          <a:spcPts val="450"/>
                        </a:spcBef>
                        <a:spcAft>
                          <a:spcPts val="365"/>
                        </a:spcAft>
                        <a:tabLst>
                          <a:tab pos="-914400" algn="l"/>
                          <a:tab pos="-457200" algn="l"/>
                          <a:tab pos="152400" algn="l"/>
                          <a:tab pos="304800" algn="l"/>
                          <a:tab pos="457200" algn="l"/>
                        </a:tabLst>
                      </a:pPr>
                      <a:r>
                        <a:rPr lang="nl-NL" sz="1800" dirty="0">
                          <a:effectLst/>
                        </a:rPr>
                        <a:t>43</a:t>
                      </a:r>
                      <a:endParaRPr lang="nl-NL" sz="1800" dirty="0">
                        <a:effectLst/>
                        <a:latin typeface="Courier"/>
                        <a:ea typeface="Times New Roman" panose="02020603050405020304" pitchFamily="18" charset="0"/>
                        <a:cs typeface="Times New Roman" panose="02020603050405020304" pitchFamily="18" charset="0"/>
                      </a:endParaRPr>
                    </a:p>
                  </a:txBody>
                  <a:tcPr marL="81908" marR="81908" marT="0" marB="0"/>
                </a:tc>
                <a:extLst>
                  <a:ext uri="{0D108BD9-81ED-4DB2-BD59-A6C34878D82A}">
                    <a16:rowId xmlns:a16="http://schemas.microsoft.com/office/drawing/2014/main" val="10005"/>
                  </a:ext>
                </a:extLst>
              </a:tr>
              <a:tr h="440004">
                <a:tc>
                  <a:txBody>
                    <a:bodyPr/>
                    <a:lstStyle/>
                    <a:p>
                      <a:pPr algn="r">
                        <a:spcBef>
                          <a:spcPts val="450"/>
                        </a:spcBef>
                        <a:spcAft>
                          <a:spcPts val="365"/>
                        </a:spcAft>
                        <a:tabLst>
                          <a:tab pos="-914400" algn="l"/>
                          <a:tab pos="-457200" algn="l"/>
                          <a:tab pos="152400" algn="l"/>
                          <a:tab pos="304800" algn="l"/>
                          <a:tab pos="457200" algn="l"/>
                        </a:tabLst>
                      </a:pPr>
                      <a:endParaRPr lang="nl-NL" sz="1800" dirty="0">
                        <a:effectLst/>
                        <a:latin typeface="Courier"/>
                        <a:ea typeface="Times New Roman" panose="02020603050405020304" pitchFamily="18" charset="0"/>
                        <a:cs typeface="Times New Roman" panose="02020603050405020304" pitchFamily="18" charset="0"/>
                      </a:endParaRPr>
                    </a:p>
                  </a:txBody>
                  <a:tcPr marL="81908" marR="81908" marT="0" marB="0"/>
                </a:tc>
                <a:tc>
                  <a:txBody>
                    <a:bodyPr/>
                    <a:lstStyle/>
                    <a:p>
                      <a:pPr algn="r">
                        <a:spcBef>
                          <a:spcPts val="450"/>
                        </a:spcBef>
                        <a:spcAft>
                          <a:spcPts val="365"/>
                        </a:spcAft>
                        <a:tabLst>
                          <a:tab pos="-914400" algn="l"/>
                          <a:tab pos="-457200" algn="l"/>
                          <a:tab pos="152400" algn="l"/>
                          <a:tab pos="304800" algn="l"/>
                          <a:tab pos="457200" algn="l"/>
                        </a:tabLst>
                      </a:pPr>
                      <a:r>
                        <a:rPr lang="nl-NL" sz="1800">
                          <a:effectLst/>
                        </a:rPr>
                        <a:t>1,45</a:t>
                      </a:r>
                      <a:endParaRPr lang="nl-NL" sz="1800">
                        <a:effectLst/>
                        <a:latin typeface="Courier"/>
                        <a:ea typeface="Times New Roman" panose="02020603050405020304" pitchFamily="18" charset="0"/>
                        <a:cs typeface="Times New Roman" panose="02020603050405020304" pitchFamily="18" charset="0"/>
                      </a:endParaRPr>
                    </a:p>
                  </a:txBody>
                  <a:tcPr marL="81908" marR="81908" marT="0" marB="0"/>
                </a:tc>
                <a:tc>
                  <a:txBody>
                    <a:bodyPr/>
                    <a:lstStyle/>
                    <a:p>
                      <a:pPr algn="r">
                        <a:spcBef>
                          <a:spcPts val="450"/>
                        </a:spcBef>
                        <a:spcAft>
                          <a:spcPts val="365"/>
                        </a:spcAft>
                        <a:tabLst>
                          <a:tab pos="-914400" algn="l"/>
                          <a:tab pos="-457200" algn="l"/>
                          <a:tab pos="152400" algn="l"/>
                          <a:tab pos="304800" algn="l"/>
                          <a:tab pos="457200" algn="l"/>
                        </a:tabLst>
                      </a:pPr>
                      <a:endParaRPr lang="nl-NL" sz="1800" dirty="0">
                        <a:effectLst/>
                        <a:latin typeface="Courier"/>
                        <a:ea typeface="Times New Roman" panose="02020603050405020304" pitchFamily="18" charset="0"/>
                        <a:cs typeface="Times New Roman" panose="02020603050405020304" pitchFamily="18" charset="0"/>
                      </a:endParaRPr>
                    </a:p>
                  </a:txBody>
                  <a:tcPr marL="81908" marR="81908" marT="0" marB="0"/>
                </a:tc>
                <a:extLst>
                  <a:ext uri="{0D108BD9-81ED-4DB2-BD59-A6C34878D82A}">
                    <a16:rowId xmlns:a16="http://schemas.microsoft.com/office/drawing/2014/main" val="10006"/>
                  </a:ext>
                </a:extLst>
              </a:tr>
              <a:tr h="440004">
                <a:tc>
                  <a:txBody>
                    <a:bodyPr/>
                    <a:lstStyle/>
                    <a:p>
                      <a:pPr algn="r">
                        <a:spcBef>
                          <a:spcPts val="450"/>
                        </a:spcBef>
                        <a:spcAft>
                          <a:spcPts val="365"/>
                        </a:spcAft>
                        <a:tabLst>
                          <a:tab pos="-914400" algn="l"/>
                          <a:tab pos="-457200" algn="l"/>
                          <a:tab pos="152400" algn="l"/>
                          <a:tab pos="304800" algn="l"/>
                          <a:tab pos="457200" algn="l"/>
                        </a:tabLst>
                      </a:pPr>
                      <a:r>
                        <a:rPr lang="nl-NL" sz="1800">
                          <a:effectLst/>
                        </a:rPr>
                        <a:t>16.000</a:t>
                      </a:r>
                      <a:endParaRPr lang="nl-NL" sz="1800">
                        <a:effectLst/>
                        <a:latin typeface="Courier"/>
                        <a:ea typeface="Times New Roman" panose="02020603050405020304" pitchFamily="18" charset="0"/>
                        <a:cs typeface="Times New Roman" panose="02020603050405020304" pitchFamily="18" charset="0"/>
                      </a:endParaRPr>
                    </a:p>
                  </a:txBody>
                  <a:tcPr marL="81908" marR="81908" marT="0" marB="0"/>
                </a:tc>
                <a:tc>
                  <a:txBody>
                    <a:bodyPr/>
                    <a:lstStyle/>
                    <a:p>
                      <a:pPr algn="r">
                        <a:spcBef>
                          <a:spcPts val="450"/>
                        </a:spcBef>
                        <a:spcAft>
                          <a:spcPts val="365"/>
                        </a:spcAft>
                        <a:tabLst>
                          <a:tab pos="-914400" algn="l"/>
                          <a:tab pos="-457200" algn="l"/>
                          <a:tab pos="152400" algn="l"/>
                          <a:tab pos="304800" algn="l"/>
                          <a:tab pos="457200" algn="l"/>
                        </a:tabLst>
                      </a:pPr>
                      <a:endParaRPr lang="nl-NL" sz="1800" dirty="0">
                        <a:effectLst/>
                        <a:latin typeface="Courier"/>
                        <a:ea typeface="Times New Roman" panose="02020603050405020304" pitchFamily="18" charset="0"/>
                        <a:cs typeface="Times New Roman" panose="02020603050405020304" pitchFamily="18" charset="0"/>
                      </a:endParaRPr>
                    </a:p>
                  </a:txBody>
                  <a:tcPr marL="81908" marR="81908" marT="0" marB="0"/>
                </a:tc>
                <a:tc>
                  <a:txBody>
                    <a:bodyPr/>
                    <a:lstStyle/>
                    <a:p>
                      <a:pPr algn="r">
                        <a:spcBef>
                          <a:spcPts val="450"/>
                        </a:spcBef>
                        <a:spcAft>
                          <a:spcPts val="365"/>
                        </a:spcAft>
                        <a:tabLst>
                          <a:tab pos="-914400" algn="l"/>
                          <a:tab pos="-457200" algn="l"/>
                          <a:tab pos="152400" algn="l"/>
                          <a:tab pos="304800" algn="l"/>
                          <a:tab pos="457200" algn="l"/>
                        </a:tabLst>
                      </a:pPr>
                      <a:endParaRPr lang="nl-NL" sz="1800" dirty="0">
                        <a:effectLst/>
                        <a:latin typeface="Courier"/>
                        <a:ea typeface="Times New Roman" panose="02020603050405020304" pitchFamily="18" charset="0"/>
                        <a:cs typeface="Times New Roman" panose="02020603050405020304" pitchFamily="18" charset="0"/>
                      </a:endParaRPr>
                    </a:p>
                  </a:txBody>
                  <a:tcPr marL="81908" marR="81908" marT="0" marB="0"/>
                </a:tc>
                <a:extLst>
                  <a:ext uri="{0D108BD9-81ED-4DB2-BD59-A6C34878D82A}">
                    <a16:rowId xmlns:a16="http://schemas.microsoft.com/office/drawing/2014/main" val="10007"/>
                  </a:ext>
                </a:extLst>
              </a:tr>
              <a:tr h="470166">
                <a:tc>
                  <a:txBody>
                    <a:bodyPr/>
                    <a:lstStyle/>
                    <a:p>
                      <a:pPr algn="r">
                        <a:spcBef>
                          <a:spcPts val="450"/>
                        </a:spcBef>
                        <a:spcAft>
                          <a:spcPts val="365"/>
                        </a:spcAft>
                        <a:tabLst>
                          <a:tab pos="-914400" algn="l"/>
                          <a:tab pos="-457200" algn="l"/>
                          <a:tab pos="152400" algn="l"/>
                          <a:tab pos="304800" algn="l"/>
                          <a:tab pos="457200" algn="l"/>
                        </a:tabLst>
                      </a:pPr>
                      <a:endParaRPr lang="nl-NL" sz="1800" dirty="0">
                        <a:effectLst/>
                        <a:latin typeface="Courier"/>
                        <a:ea typeface="Times New Roman" panose="02020603050405020304" pitchFamily="18" charset="0"/>
                        <a:cs typeface="Times New Roman" panose="02020603050405020304" pitchFamily="18" charset="0"/>
                      </a:endParaRPr>
                    </a:p>
                  </a:txBody>
                  <a:tcPr marL="81908" marR="81908" marT="0" marB="0"/>
                </a:tc>
                <a:tc>
                  <a:txBody>
                    <a:bodyPr/>
                    <a:lstStyle/>
                    <a:p>
                      <a:pPr algn="r">
                        <a:spcBef>
                          <a:spcPts val="450"/>
                        </a:spcBef>
                        <a:spcAft>
                          <a:spcPts val="365"/>
                        </a:spcAft>
                        <a:tabLst>
                          <a:tab pos="-914400" algn="l"/>
                          <a:tab pos="-457200" algn="l"/>
                          <a:tab pos="152400" algn="l"/>
                          <a:tab pos="304800" algn="l"/>
                          <a:tab pos="457200" algn="l"/>
                        </a:tabLst>
                      </a:pPr>
                      <a:endParaRPr lang="nl-NL" sz="1800" dirty="0">
                        <a:effectLst/>
                        <a:latin typeface="Courier"/>
                        <a:ea typeface="Times New Roman" panose="02020603050405020304" pitchFamily="18" charset="0"/>
                        <a:cs typeface="Times New Roman" panose="02020603050405020304" pitchFamily="18" charset="0"/>
                      </a:endParaRPr>
                    </a:p>
                  </a:txBody>
                  <a:tcPr marL="81908" marR="81908" marT="0" marB="0"/>
                </a:tc>
                <a:tc>
                  <a:txBody>
                    <a:bodyPr/>
                    <a:lstStyle/>
                    <a:p>
                      <a:pPr algn="r">
                        <a:spcBef>
                          <a:spcPts val="450"/>
                        </a:spcBef>
                        <a:spcAft>
                          <a:spcPts val="365"/>
                        </a:spcAft>
                        <a:tabLst>
                          <a:tab pos="-914400" algn="l"/>
                          <a:tab pos="-457200" algn="l"/>
                          <a:tab pos="152400" algn="l"/>
                          <a:tab pos="304800" algn="l"/>
                          <a:tab pos="457200" algn="l"/>
                        </a:tabLst>
                      </a:pPr>
                      <a:r>
                        <a:rPr lang="nl-NL" sz="1800" dirty="0">
                          <a:effectLst/>
                        </a:rPr>
                        <a:t>12</a:t>
                      </a:r>
                      <a:endParaRPr lang="nl-NL" sz="1800" dirty="0">
                        <a:effectLst/>
                        <a:latin typeface="Courier"/>
                        <a:ea typeface="Times New Roman" panose="02020603050405020304" pitchFamily="18" charset="0"/>
                        <a:cs typeface="Times New Roman" panose="02020603050405020304" pitchFamily="18" charset="0"/>
                      </a:endParaRPr>
                    </a:p>
                  </a:txBody>
                  <a:tcPr marL="81908" marR="81908" marT="0" marB="0"/>
                </a:tc>
                <a:extLst>
                  <a:ext uri="{0D108BD9-81ED-4DB2-BD59-A6C34878D82A}">
                    <a16:rowId xmlns:a16="http://schemas.microsoft.com/office/drawing/2014/main" val="10008"/>
                  </a:ext>
                </a:extLst>
              </a:tr>
              <a:tr h="440004">
                <a:tc>
                  <a:txBody>
                    <a:bodyPr/>
                    <a:lstStyle/>
                    <a:p>
                      <a:pPr algn="r">
                        <a:spcBef>
                          <a:spcPts val="450"/>
                        </a:spcBef>
                        <a:spcAft>
                          <a:spcPts val="365"/>
                        </a:spcAft>
                        <a:tabLst>
                          <a:tab pos="-914400" algn="l"/>
                          <a:tab pos="-457200" algn="l"/>
                          <a:tab pos="152400" algn="l"/>
                          <a:tab pos="304800" algn="l"/>
                          <a:tab pos="457200" algn="l"/>
                        </a:tabLst>
                      </a:pPr>
                      <a:endParaRPr lang="nl-NL" sz="1800" dirty="0">
                        <a:effectLst/>
                        <a:latin typeface="Courier"/>
                        <a:ea typeface="Times New Roman" panose="02020603050405020304" pitchFamily="18" charset="0"/>
                        <a:cs typeface="Times New Roman" panose="02020603050405020304" pitchFamily="18" charset="0"/>
                      </a:endParaRPr>
                    </a:p>
                  </a:txBody>
                  <a:tcPr marL="81908" marR="81908" marT="0" marB="0"/>
                </a:tc>
                <a:tc>
                  <a:txBody>
                    <a:bodyPr/>
                    <a:lstStyle/>
                    <a:p>
                      <a:pPr algn="r">
                        <a:spcBef>
                          <a:spcPts val="450"/>
                        </a:spcBef>
                        <a:spcAft>
                          <a:spcPts val="365"/>
                        </a:spcAft>
                        <a:tabLst>
                          <a:tab pos="-914400" algn="l"/>
                          <a:tab pos="-457200" algn="l"/>
                          <a:tab pos="152400" algn="l"/>
                          <a:tab pos="304800" algn="l"/>
                          <a:tab pos="457200" algn="l"/>
                        </a:tabLst>
                      </a:pPr>
                      <a:r>
                        <a:rPr lang="nl-NL" sz="1800" dirty="0">
                          <a:effectLst/>
                        </a:rPr>
                        <a:t>2,10</a:t>
                      </a:r>
                      <a:endParaRPr lang="nl-NL" sz="1800" dirty="0">
                        <a:effectLst/>
                        <a:latin typeface="Courier"/>
                        <a:ea typeface="Times New Roman" panose="02020603050405020304" pitchFamily="18" charset="0"/>
                        <a:cs typeface="Times New Roman" panose="02020603050405020304" pitchFamily="18" charset="0"/>
                      </a:endParaRPr>
                    </a:p>
                  </a:txBody>
                  <a:tcPr marL="81908" marR="81908" marT="0" marB="0"/>
                </a:tc>
                <a:tc>
                  <a:txBody>
                    <a:bodyPr/>
                    <a:lstStyle/>
                    <a:p>
                      <a:pPr algn="r">
                        <a:spcBef>
                          <a:spcPts val="450"/>
                        </a:spcBef>
                        <a:spcAft>
                          <a:spcPts val="365"/>
                        </a:spcAft>
                        <a:tabLst>
                          <a:tab pos="-914400" algn="l"/>
                          <a:tab pos="-457200" algn="l"/>
                          <a:tab pos="152400" algn="l"/>
                          <a:tab pos="304800" algn="l"/>
                          <a:tab pos="457200" algn="l"/>
                        </a:tabLst>
                      </a:pPr>
                      <a:endParaRPr lang="nl-NL" sz="1800" dirty="0">
                        <a:effectLst/>
                        <a:latin typeface="Courier"/>
                        <a:ea typeface="Times New Roman" panose="02020603050405020304" pitchFamily="18" charset="0"/>
                        <a:cs typeface="Times New Roman" panose="02020603050405020304" pitchFamily="18" charset="0"/>
                      </a:endParaRPr>
                    </a:p>
                  </a:txBody>
                  <a:tcPr marL="81908" marR="81908" marT="0" marB="0"/>
                </a:tc>
                <a:extLst>
                  <a:ext uri="{0D108BD9-81ED-4DB2-BD59-A6C34878D82A}">
                    <a16:rowId xmlns:a16="http://schemas.microsoft.com/office/drawing/2014/main" val="10009"/>
                  </a:ext>
                </a:extLst>
              </a:tr>
            </a:tbl>
          </a:graphicData>
        </a:graphic>
      </p:graphicFrame>
      <p:sp>
        <p:nvSpPr>
          <p:cNvPr id="17457" name="Rectangle 1">
            <a:extLst>
              <a:ext uri="{FF2B5EF4-FFF2-40B4-BE49-F238E27FC236}">
                <a16:creationId xmlns:a16="http://schemas.microsoft.com/office/drawing/2014/main" id="{74AE6719-729A-46F9-9741-AF38E7B99790}"/>
              </a:ext>
            </a:extLst>
          </p:cNvPr>
          <p:cNvSpPr>
            <a:spLocks noChangeArrowheads="1"/>
          </p:cNvSpPr>
          <p:nvPr/>
        </p:nvSpPr>
        <p:spPr bwMode="auto">
          <a:xfrm>
            <a:off x="-3352800" y="-379413"/>
            <a:ext cx="14141450" cy="1189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nl-NL" altLang="nl-NL" sz="1800">
              <a:latin typeface="Arial" panose="020B0604020202020204" pitchFamily="34" charset="0"/>
            </a:endParaRPr>
          </a:p>
        </p:txBody>
      </p:sp>
      <p:sp>
        <p:nvSpPr>
          <p:cNvPr id="6" name="Tekstvak 5">
            <a:extLst>
              <a:ext uri="{FF2B5EF4-FFF2-40B4-BE49-F238E27FC236}">
                <a16:creationId xmlns:a16="http://schemas.microsoft.com/office/drawing/2014/main" id="{43F6F725-9606-4E8F-A456-156A494B4EF5}"/>
              </a:ext>
            </a:extLst>
          </p:cNvPr>
          <p:cNvSpPr txBox="1">
            <a:spLocks noChangeArrowheads="1"/>
          </p:cNvSpPr>
          <p:nvPr/>
        </p:nvSpPr>
        <p:spPr bwMode="auto">
          <a:xfrm>
            <a:off x="1835150" y="2781300"/>
            <a:ext cx="89058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nl-NL" altLang="nl-NL" sz="1800">
                <a:solidFill>
                  <a:srgbClr val="FF0000"/>
                </a:solidFill>
                <a:latin typeface="Arial" panose="020B0604020202020204" pitchFamily="34" charset="0"/>
              </a:rPr>
              <a:t>52.000</a:t>
            </a:r>
          </a:p>
        </p:txBody>
      </p:sp>
      <p:sp>
        <p:nvSpPr>
          <p:cNvPr id="7" name="Tekstvak 6">
            <a:extLst>
              <a:ext uri="{FF2B5EF4-FFF2-40B4-BE49-F238E27FC236}">
                <a16:creationId xmlns:a16="http://schemas.microsoft.com/office/drawing/2014/main" id="{58E32157-1671-4B87-9719-E97432BF58CA}"/>
              </a:ext>
            </a:extLst>
          </p:cNvPr>
          <p:cNvSpPr txBox="1">
            <a:spLocks noChangeArrowheads="1"/>
          </p:cNvSpPr>
          <p:nvPr/>
        </p:nvSpPr>
        <p:spPr bwMode="auto">
          <a:xfrm>
            <a:off x="7767638" y="2781300"/>
            <a:ext cx="5683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nl-NL" altLang="nl-NL" sz="1800">
                <a:solidFill>
                  <a:srgbClr val="FF0000"/>
                </a:solidFill>
                <a:latin typeface="Arial" panose="020B0604020202020204" pitchFamily="34" charset="0"/>
              </a:rPr>
              <a:t>520</a:t>
            </a:r>
          </a:p>
        </p:txBody>
      </p:sp>
      <p:sp>
        <p:nvSpPr>
          <p:cNvPr id="8" name="Tekstvak 7">
            <a:extLst>
              <a:ext uri="{FF2B5EF4-FFF2-40B4-BE49-F238E27FC236}">
                <a16:creationId xmlns:a16="http://schemas.microsoft.com/office/drawing/2014/main" id="{F7F9D1BE-2BFC-4F4A-BF0B-A82ED73E7D8B}"/>
              </a:ext>
            </a:extLst>
          </p:cNvPr>
          <p:cNvSpPr txBox="1">
            <a:spLocks noChangeArrowheads="1"/>
          </p:cNvSpPr>
          <p:nvPr/>
        </p:nvSpPr>
        <p:spPr bwMode="auto">
          <a:xfrm>
            <a:off x="1963738" y="3190875"/>
            <a:ext cx="762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nl-NL" altLang="nl-NL" sz="1800">
                <a:solidFill>
                  <a:srgbClr val="FF0000"/>
                </a:solidFill>
                <a:latin typeface="Arial" panose="020B0604020202020204" pitchFamily="34" charset="0"/>
              </a:rPr>
              <a:t>7.000</a:t>
            </a:r>
          </a:p>
        </p:txBody>
      </p:sp>
      <p:sp>
        <p:nvSpPr>
          <p:cNvPr id="9" name="Tekstvak 8">
            <a:extLst>
              <a:ext uri="{FF2B5EF4-FFF2-40B4-BE49-F238E27FC236}">
                <a16:creationId xmlns:a16="http://schemas.microsoft.com/office/drawing/2014/main" id="{CB5F1484-0E66-4436-9BA2-239A9AA0FC16}"/>
              </a:ext>
            </a:extLst>
          </p:cNvPr>
          <p:cNvSpPr txBox="1">
            <a:spLocks noChangeArrowheads="1"/>
          </p:cNvSpPr>
          <p:nvPr/>
        </p:nvSpPr>
        <p:spPr bwMode="auto">
          <a:xfrm>
            <a:off x="4859338" y="3244850"/>
            <a:ext cx="506412"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nl-NL" altLang="nl-NL" sz="1800">
                <a:solidFill>
                  <a:srgbClr val="FF0000"/>
                </a:solidFill>
                <a:latin typeface="Arial" panose="020B0604020202020204" pitchFamily="34" charset="0"/>
              </a:rPr>
              <a:t>0,7</a:t>
            </a:r>
          </a:p>
        </p:txBody>
      </p:sp>
      <p:sp>
        <p:nvSpPr>
          <p:cNvPr id="10" name="Tekstvak 9">
            <a:extLst>
              <a:ext uri="{FF2B5EF4-FFF2-40B4-BE49-F238E27FC236}">
                <a16:creationId xmlns:a16="http://schemas.microsoft.com/office/drawing/2014/main" id="{08486F6B-C0E9-4539-AA79-9677E1738631}"/>
              </a:ext>
            </a:extLst>
          </p:cNvPr>
          <p:cNvSpPr txBox="1">
            <a:spLocks noChangeArrowheads="1"/>
          </p:cNvSpPr>
          <p:nvPr/>
        </p:nvSpPr>
        <p:spPr bwMode="auto">
          <a:xfrm>
            <a:off x="4603750" y="3716338"/>
            <a:ext cx="762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nl-NL" altLang="nl-NL" sz="1800">
                <a:solidFill>
                  <a:srgbClr val="FF0000"/>
                </a:solidFill>
                <a:latin typeface="Arial" panose="020B0604020202020204" pitchFamily="34" charset="0"/>
              </a:rPr>
              <a:t>0,455</a:t>
            </a:r>
          </a:p>
        </p:txBody>
      </p:sp>
      <p:sp>
        <p:nvSpPr>
          <p:cNvPr id="11" name="Tekstvak 10">
            <a:extLst>
              <a:ext uri="{FF2B5EF4-FFF2-40B4-BE49-F238E27FC236}">
                <a16:creationId xmlns:a16="http://schemas.microsoft.com/office/drawing/2014/main" id="{30F86409-0409-4008-BA80-A3B2B253BAEF}"/>
              </a:ext>
            </a:extLst>
          </p:cNvPr>
          <p:cNvSpPr txBox="1">
            <a:spLocks noChangeArrowheads="1"/>
          </p:cNvSpPr>
          <p:nvPr/>
        </p:nvSpPr>
        <p:spPr bwMode="auto">
          <a:xfrm>
            <a:off x="7702550" y="3719513"/>
            <a:ext cx="6334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nl-NL" altLang="nl-NL" sz="1800">
                <a:solidFill>
                  <a:srgbClr val="FF0000"/>
                </a:solidFill>
                <a:latin typeface="Arial" panose="020B0604020202020204" pitchFamily="34" charset="0"/>
              </a:rPr>
              <a:t>45,5</a:t>
            </a:r>
          </a:p>
        </p:txBody>
      </p:sp>
      <p:sp>
        <p:nvSpPr>
          <p:cNvPr id="12" name="Tekstvak 11">
            <a:extLst>
              <a:ext uri="{FF2B5EF4-FFF2-40B4-BE49-F238E27FC236}">
                <a16:creationId xmlns:a16="http://schemas.microsoft.com/office/drawing/2014/main" id="{880603C4-B314-4E25-AA63-0BE58CDAEF2F}"/>
              </a:ext>
            </a:extLst>
          </p:cNvPr>
          <p:cNvSpPr txBox="1">
            <a:spLocks noChangeArrowheads="1"/>
          </p:cNvSpPr>
          <p:nvPr/>
        </p:nvSpPr>
        <p:spPr bwMode="auto">
          <a:xfrm>
            <a:off x="4732338" y="4089400"/>
            <a:ext cx="63341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nl-NL" altLang="nl-NL" sz="1800" dirty="0">
                <a:solidFill>
                  <a:srgbClr val="FF0000"/>
                </a:solidFill>
                <a:latin typeface="Arial" panose="020B0604020202020204" pitchFamily="34" charset="0"/>
              </a:rPr>
              <a:t>0,43</a:t>
            </a:r>
          </a:p>
        </p:txBody>
      </p:sp>
      <p:sp>
        <p:nvSpPr>
          <p:cNvPr id="13" name="Tekstvak 12">
            <a:extLst>
              <a:ext uri="{FF2B5EF4-FFF2-40B4-BE49-F238E27FC236}">
                <a16:creationId xmlns:a16="http://schemas.microsoft.com/office/drawing/2014/main" id="{19F6C2BE-FCD6-40F0-93DC-C10B44DF4191}"/>
              </a:ext>
            </a:extLst>
          </p:cNvPr>
          <p:cNvSpPr txBox="1">
            <a:spLocks noChangeArrowheads="1"/>
          </p:cNvSpPr>
          <p:nvPr/>
        </p:nvSpPr>
        <p:spPr bwMode="auto">
          <a:xfrm>
            <a:off x="2012950" y="4102100"/>
            <a:ext cx="762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nl-NL" altLang="nl-NL" sz="1800">
                <a:solidFill>
                  <a:srgbClr val="FF0000"/>
                </a:solidFill>
                <a:latin typeface="Arial" panose="020B0604020202020204" pitchFamily="34" charset="0"/>
              </a:rPr>
              <a:t>4.300</a:t>
            </a:r>
          </a:p>
        </p:txBody>
      </p:sp>
      <p:sp>
        <p:nvSpPr>
          <p:cNvPr id="14" name="Tekstvak 13">
            <a:extLst>
              <a:ext uri="{FF2B5EF4-FFF2-40B4-BE49-F238E27FC236}">
                <a16:creationId xmlns:a16="http://schemas.microsoft.com/office/drawing/2014/main" id="{3514CECB-79D3-4E21-BE12-C9FE790957CD}"/>
              </a:ext>
            </a:extLst>
          </p:cNvPr>
          <p:cNvSpPr txBox="1">
            <a:spLocks noChangeArrowheads="1"/>
          </p:cNvSpPr>
          <p:nvPr/>
        </p:nvSpPr>
        <p:spPr bwMode="auto">
          <a:xfrm>
            <a:off x="1836738" y="4552950"/>
            <a:ext cx="89058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nl-NL" altLang="nl-NL" sz="1800">
                <a:solidFill>
                  <a:srgbClr val="FF0000"/>
                </a:solidFill>
                <a:latin typeface="Arial" panose="020B0604020202020204" pitchFamily="34" charset="0"/>
              </a:rPr>
              <a:t>14.500</a:t>
            </a:r>
          </a:p>
        </p:txBody>
      </p:sp>
      <p:sp>
        <p:nvSpPr>
          <p:cNvPr id="15" name="Tekstvak 14">
            <a:extLst>
              <a:ext uri="{FF2B5EF4-FFF2-40B4-BE49-F238E27FC236}">
                <a16:creationId xmlns:a16="http://schemas.microsoft.com/office/drawing/2014/main" id="{0209EEEC-D870-49E4-B5A3-00EF4FD647CA}"/>
              </a:ext>
            </a:extLst>
          </p:cNvPr>
          <p:cNvSpPr txBox="1">
            <a:spLocks noChangeArrowheads="1"/>
          </p:cNvSpPr>
          <p:nvPr/>
        </p:nvSpPr>
        <p:spPr bwMode="auto">
          <a:xfrm>
            <a:off x="7735888" y="4552950"/>
            <a:ext cx="56991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nl-NL" altLang="nl-NL" sz="1800">
                <a:solidFill>
                  <a:srgbClr val="FF0000"/>
                </a:solidFill>
                <a:latin typeface="Arial" panose="020B0604020202020204" pitchFamily="34" charset="0"/>
              </a:rPr>
              <a:t>145</a:t>
            </a:r>
          </a:p>
        </p:txBody>
      </p:sp>
      <p:sp>
        <p:nvSpPr>
          <p:cNvPr id="16" name="Tekstvak 15">
            <a:extLst>
              <a:ext uri="{FF2B5EF4-FFF2-40B4-BE49-F238E27FC236}">
                <a16:creationId xmlns:a16="http://schemas.microsoft.com/office/drawing/2014/main" id="{E9BD8340-5E83-481A-A6BA-592A8C5F52B7}"/>
              </a:ext>
            </a:extLst>
          </p:cNvPr>
          <p:cNvSpPr txBox="1">
            <a:spLocks noChangeArrowheads="1"/>
          </p:cNvSpPr>
          <p:nvPr/>
        </p:nvSpPr>
        <p:spPr bwMode="auto">
          <a:xfrm>
            <a:off x="4854575" y="5013325"/>
            <a:ext cx="5064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nl-NL" altLang="nl-NL" sz="1800">
                <a:solidFill>
                  <a:srgbClr val="FF0000"/>
                </a:solidFill>
                <a:latin typeface="Arial" panose="020B0604020202020204" pitchFamily="34" charset="0"/>
              </a:rPr>
              <a:t>1,6</a:t>
            </a:r>
          </a:p>
        </p:txBody>
      </p:sp>
      <p:sp>
        <p:nvSpPr>
          <p:cNvPr id="17" name="Tekstvak 16">
            <a:extLst>
              <a:ext uri="{FF2B5EF4-FFF2-40B4-BE49-F238E27FC236}">
                <a16:creationId xmlns:a16="http://schemas.microsoft.com/office/drawing/2014/main" id="{1EEFCD2E-937E-4780-9C4A-4562B7EA01E5}"/>
              </a:ext>
            </a:extLst>
          </p:cNvPr>
          <p:cNvSpPr txBox="1">
            <a:spLocks noChangeArrowheads="1"/>
          </p:cNvSpPr>
          <p:nvPr/>
        </p:nvSpPr>
        <p:spPr bwMode="auto">
          <a:xfrm>
            <a:off x="7772400" y="5013325"/>
            <a:ext cx="5683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nl-NL" altLang="nl-NL" sz="1800">
                <a:solidFill>
                  <a:srgbClr val="FF0000"/>
                </a:solidFill>
                <a:latin typeface="Arial" panose="020B0604020202020204" pitchFamily="34" charset="0"/>
              </a:rPr>
              <a:t>160</a:t>
            </a:r>
          </a:p>
        </p:txBody>
      </p:sp>
      <p:sp>
        <p:nvSpPr>
          <p:cNvPr id="18" name="Tekstvak 17">
            <a:extLst>
              <a:ext uri="{FF2B5EF4-FFF2-40B4-BE49-F238E27FC236}">
                <a16:creationId xmlns:a16="http://schemas.microsoft.com/office/drawing/2014/main" id="{2599B478-3467-4FD9-B672-A0B0E0BF2AF4}"/>
              </a:ext>
            </a:extLst>
          </p:cNvPr>
          <p:cNvSpPr txBox="1">
            <a:spLocks noChangeArrowheads="1"/>
          </p:cNvSpPr>
          <p:nvPr/>
        </p:nvSpPr>
        <p:spPr bwMode="auto">
          <a:xfrm>
            <a:off x="4778375" y="5394325"/>
            <a:ext cx="6334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nl-NL" altLang="nl-NL" sz="1800">
                <a:solidFill>
                  <a:srgbClr val="FF0000"/>
                </a:solidFill>
                <a:latin typeface="Arial" panose="020B0604020202020204" pitchFamily="34" charset="0"/>
              </a:rPr>
              <a:t>0,12</a:t>
            </a:r>
          </a:p>
        </p:txBody>
      </p:sp>
      <p:sp>
        <p:nvSpPr>
          <p:cNvPr id="20" name="Tekstvak 19">
            <a:extLst>
              <a:ext uri="{FF2B5EF4-FFF2-40B4-BE49-F238E27FC236}">
                <a16:creationId xmlns:a16="http://schemas.microsoft.com/office/drawing/2014/main" id="{12EA207A-6070-44EA-8D96-AEF5832C6298}"/>
              </a:ext>
            </a:extLst>
          </p:cNvPr>
          <p:cNvSpPr txBox="1">
            <a:spLocks noChangeArrowheads="1"/>
          </p:cNvSpPr>
          <p:nvPr/>
        </p:nvSpPr>
        <p:spPr bwMode="auto">
          <a:xfrm>
            <a:off x="1962150" y="5422900"/>
            <a:ext cx="762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nl-NL" altLang="nl-NL" sz="1800">
                <a:solidFill>
                  <a:srgbClr val="FF0000"/>
                </a:solidFill>
                <a:latin typeface="Arial" panose="020B0604020202020204" pitchFamily="34" charset="0"/>
              </a:rPr>
              <a:t>1.200</a:t>
            </a:r>
          </a:p>
        </p:txBody>
      </p:sp>
      <p:sp>
        <p:nvSpPr>
          <p:cNvPr id="21" name="Tekstvak 20">
            <a:extLst>
              <a:ext uri="{FF2B5EF4-FFF2-40B4-BE49-F238E27FC236}">
                <a16:creationId xmlns:a16="http://schemas.microsoft.com/office/drawing/2014/main" id="{55808ACA-1389-4575-8390-B5C101CCAC28}"/>
              </a:ext>
            </a:extLst>
          </p:cNvPr>
          <p:cNvSpPr txBox="1">
            <a:spLocks noChangeArrowheads="1"/>
          </p:cNvSpPr>
          <p:nvPr/>
        </p:nvSpPr>
        <p:spPr bwMode="auto">
          <a:xfrm>
            <a:off x="1819275" y="5873750"/>
            <a:ext cx="8905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nl-NL" altLang="nl-NL" sz="1800">
                <a:solidFill>
                  <a:srgbClr val="FF0000"/>
                </a:solidFill>
                <a:latin typeface="Arial" panose="020B0604020202020204" pitchFamily="34" charset="0"/>
              </a:rPr>
              <a:t>21.000</a:t>
            </a:r>
          </a:p>
        </p:txBody>
      </p:sp>
      <p:sp>
        <p:nvSpPr>
          <p:cNvPr id="22" name="Tekstvak 21">
            <a:extLst>
              <a:ext uri="{FF2B5EF4-FFF2-40B4-BE49-F238E27FC236}">
                <a16:creationId xmlns:a16="http://schemas.microsoft.com/office/drawing/2014/main" id="{9FB1710F-3BD6-45CE-835B-01760E5D484F}"/>
              </a:ext>
            </a:extLst>
          </p:cNvPr>
          <p:cNvSpPr txBox="1">
            <a:spLocks noChangeArrowheads="1"/>
          </p:cNvSpPr>
          <p:nvPr/>
        </p:nvSpPr>
        <p:spPr bwMode="auto">
          <a:xfrm>
            <a:off x="7839075" y="5899150"/>
            <a:ext cx="5699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nl-NL" altLang="nl-NL" sz="1800">
                <a:solidFill>
                  <a:srgbClr val="FF0000"/>
                </a:solidFill>
                <a:latin typeface="Arial" panose="020B0604020202020204" pitchFamily="34" charset="0"/>
              </a:rPr>
              <a:t>210</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additive="base">
                                        <p:cTn id="17" dur="500" fill="hold"/>
                                        <p:tgtEl>
                                          <p:spTgt spid="8"/>
                                        </p:tgtEl>
                                        <p:attrNameLst>
                                          <p:attrName>ppt_x</p:attrName>
                                        </p:attrNameLst>
                                      </p:cBhvr>
                                      <p:tavLst>
                                        <p:tav tm="0">
                                          <p:val>
                                            <p:strVal val="#ppt_x"/>
                                          </p:val>
                                        </p:tav>
                                        <p:tav tm="100000">
                                          <p:val>
                                            <p:strVal val="#ppt_x"/>
                                          </p:val>
                                        </p:tav>
                                      </p:tavLst>
                                    </p:anim>
                                    <p:anim calcmode="lin" valueType="num">
                                      <p:cBhvr additive="base">
                                        <p:cTn id="18" dur="500" fill="hold"/>
                                        <p:tgtEl>
                                          <p:spTgt spid="8"/>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additive="base">
                                        <p:cTn id="21" dur="500" fill="hold"/>
                                        <p:tgtEl>
                                          <p:spTgt spid="9"/>
                                        </p:tgtEl>
                                        <p:attrNameLst>
                                          <p:attrName>ppt_x</p:attrName>
                                        </p:attrNameLst>
                                      </p:cBhvr>
                                      <p:tavLst>
                                        <p:tav tm="0">
                                          <p:val>
                                            <p:strVal val="#ppt_x"/>
                                          </p:val>
                                        </p:tav>
                                        <p:tav tm="100000">
                                          <p:val>
                                            <p:strVal val="#ppt_x"/>
                                          </p:val>
                                        </p:tav>
                                      </p:tavLst>
                                    </p:anim>
                                    <p:anim calcmode="lin" valueType="num">
                                      <p:cBhvr additive="base">
                                        <p:cTn id="2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 calcmode="lin" valueType="num">
                                      <p:cBhvr additive="base">
                                        <p:cTn id="27" dur="500" fill="hold"/>
                                        <p:tgtEl>
                                          <p:spTgt spid="10"/>
                                        </p:tgtEl>
                                        <p:attrNameLst>
                                          <p:attrName>ppt_x</p:attrName>
                                        </p:attrNameLst>
                                      </p:cBhvr>
                                      <p:tavLst>
                                        <p:tav tm="0">
                                          <p:val>
                                            <p:strVal val="#ppt_x"/>
                                          </p:val>
                                        </p:tav>
                                        <p:tav tm="100000">
                                          <p:val>
                                            <p:strVal val="#ppt_x"/>
                                          </p:val>
                                        </p:tav>
                                      </p:tavLst>
                                    </p:anim>
                                    <p:anim calcmode="lin" valueType="num">
                                      <p:cBhvr additive="base">
                                        <p:cTn id="28" dur="500" fill="hold"/>
                                        <p:tgtEl>
                                          <p:spTgt spid="10"/>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additive="base">
                                        <p:cTn id="31" dur="500" fill="hold"/>
                                        <p:tgtEl>
                                          <p:spTgt spid="11"/>
                                        </p:tgtEl>
                                        <p:attrNameLst>
                                          <p:attrName>ppt_x</p:attrName>
                                        </p:attrNameLst>
                                      </p:cBhvr>
                                      <p:tavLst>
                                        <p:tav tm="0">
                                          <p:val>
                                            <p:strVal val="#ppt_x"/>
                                          </p:val>
                                        </p:tav>
                                        <p:tav tm="100000">
                                          <p:val>
                                            <p:strVal val="#ppt_x"/>
                                          </p:val>
                                        </p:tav>
                                      </p:tavLst>
                                    </p:anim>
                                    <p:anim calcmode="lin" valueType="num">
                                      <p:cBhvr additive="base">
                                        <p:cTn id="3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 calcmode="lin" valueType="num">
                                      <p:cBhvr additive="base">
                                        <p:cTn id="37" dur="500" fill="hold"/>
                                        <p:tgtEl>
                                          <p:spTgt spid="13"/>
                                        </p:tgtEl>
                                        <p:attrNameLst>
                                          <p:attrName>ppt_x</p:attrName>
                                        </p:attrNameLst>
                                      </p:cBhvr>
                                      <p:tavLst>
                                        <p:tav tm="0">
                                          <p:val>
                                            <p:strVal val="#ppt_x"/>
                                          </p:val>
                                        </p:tav>
                                        <p:tav tm="100000">
                                          <p:val>
                                            <p:strVal val="#ppt_x"/>
                                          </p:val>
                                        </p:tav>
                                      </p:tavLst>
                                    </p:anim>
                                    <p:anim calcmode="lin" valueType="num">
                                      <p:cBhvr additive="base">
                                        <p:cTn id="38" dur="500" fill="hold"/>
                                        <p:tgtEl>
                                          <p:spTgt spid="13"/>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12"/>
                                        </p:tgtEl>
                                        <p:attrNameLst>
                                          <p:attrName>style.visibility</p:attrName>
                                        </p:attrNameLst>
                                      </p:cBhvr>
                                      <p:to>
                                        <p:strVal val="visible"/>
                                      </p:to>
                                    </p:set>
                                    <p:anim calcmode="lin" valueType="num">
                                      <p:cBhvr additive="base">
                                        <p:cTn id="41" dur="500" fill="hold"/>
                                        <p:tgtEl>
                                          <p:spTgt spid="12"/>
                                        </p:tgtEl>
                                        <p:attrNameLst>
                                          <p:attrName>ppt_x</p:attrName>
                                        </p:attrNameLst>
                                      </p:cBhvr>
                                      <p:tavLst>
                                        <p:tav tm="0">
                                          <p:val>
                                            <p:strVal val="#ppt_x"/>
                                          </p:val>
                                        </p:tav>
                                        <p:tav tm="100000">
                                          <p:val>
                                            <p:strVal val="#ppt_x"/>
                                          </p:val>
                                        </p:tav>
                                      </p:tavLst>
                                    </p:anim>
                                    <p:anim calcmode="lin" valueType="num">
                                      <p:cBhvr additive="base">
                                        <p:cTn id="4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14"/>
                                        </p:tgtEl>
                                        <p:attrNameLst>
                                          <p:attrName>style.visibility</p:attrName>
                                        </p:attrNameLst>
                                      </p:cBhvr>
                                      <p:to>
                                        <p:strVal val="visible"/>
                                      </p:to>
                                    </p:set>
                                    <p:anim calcmode="lin" valueType="num">
                                      <p:cBhvr additive="base">
                                        <p:cTn id="47" dur="500" fill="hold"/>
                                        <p:tgtEl>
                                          <p:spTgt spid="14"/>
                                        </p:tgtEl>
                                        <p:attrNameLst>
                                          <p:attrName>ppt_x</p:attrName>
                                        </p:attrNameLst>
                                      </p:cBhvr>
                                      <p:tavLst>
                                        <p:tav tm="0">
                                          <p:val>
                                            <p:strVal val="#ppt_x"/>
                                          </p:val>
                                        </p:tav>
                                        <p:tav tm="100000">
                                          <p:val>
                                            <p:strVal val="#ppt_x"/>
                                          </p:val>
                                        </p:tav>
                                      </p:tavLst>
                                    </p:anim>
                                    <p:anim calcmode="lin" valueType="num">
                                      <p:cBhvr additive="base">
                                        <p:cTn id="48" dur="500" fill="hold"/>
                                        <p:tgtEl>
                                          <p:spTgt spid="14"/>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15"/>
                                        </p:tgtEl>
                                        <p:attrNameLst>
                                          <p:attrName>style.visibility</p:attrName>
                                        </p:attrNameLst>
                                      </p:cBhvr>
                                      <p:to>
                                        <p:strVal val="visible"/>
                                      </p:to>
                                    </p:set>
                                    <p:anim calcmode="lin" valueType="num">
                                      <p:cBhvr additive="base">
                                        <p:cTn id="51" dur="500" fill="hold"/>
                                        <p:tgtEl>
                                          <p:spTgt spid="15"/>
                                        </p:tgtEl>
                                        <p:attrNameLst>
                                          <p:attrName>ppt_x</p:attrName>
                                        </p:attrNameLst>
                                      </p:cBhvr>
                                      <p:tavLst>
                                        <p:tav tm="0">
                                          <p:val>
                                            <p:strVal val="#ppt_x"/>
                                          </p:val>
                                        </p:tav>
                                        <p:tav tm="100000">
                                          <p:val>
                                            <p:strVal val="#ppt_x"/>
                                          </p:val>
                                        </p:tav>
                                      </p:tavLst>
                                    </p:anim>
                                    <p:anim calcmode="lin" valueType="num">
                                      <p:cBhvr additive="base">
                                        <p:cTn id="5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53" fill="hold" nodeType="clickPar">
                      <p:stCondLst>
                        <p:cond delay="indefinite"/>
                      </p:stCondLst>
                      <p:childTnLst>
                        <p:par>
                          <p:cTn id="54" fill="hold" nodeType="withGroup">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16"/>
                                        </p:tgtEl>
                                        <p:attrNameLst>
                                          <p:attrName>style.visibility</p:attrName>
                                        </p:attrNameLst>
                                      </p:cBhvr>
                                      <p:to>
                                        <p:strVal val="visible"/>
                                      </p:to>
                                    </p:set>
                                    <p:anim calcmode="lin" valueType="num">
                                      <p:cBhvr additive="base">
                                        <p:cTn id="57" dur="500" fill="hold"/>
                                        <p:tgtEl>
                                          <p:spTgt spid="16"/>
                                        </p:tgtEl>
                                        <p:attrNameLst>
                                          <p:attrName>ppt_x</p:attrName>
                                        </p:attrNameLst>
                                      </p:cBhvr>
                                      <p:tavLst>
                                        <p:tav tm="0">
                                          <p:val>
                                            <p:strVal val="#ppt_x"/>
                                          </p:val>
                                        </p:tav>
                                        <p:tav tm="100000">
                                          <p:val>
                                            <p:strVal val="#ppt_x"/>
                                          </p:val>
                                        </p:tav>
                                      </p:tavLst>
                                    </p:anim>
                                    <p:anim calcmode="lin" valueType="num">
                                      <p:cBhvr additive="base">
                                        <p:cTn id="58" dur="500" fill="hold"/>
                                        <p:tgtEl>
                                          <p:spTgt spid="16"/>
                                        </p:tgtEl>
                                        <p:attrNameLst>
                                          <p:attrName>ppt_y</p:attrName>
                                        </p:attrNameLst>
                                      </p:cBhvr>
                                      <p:tavLst>
                                        <p:tav tm="0">
                                          <p:val>
                                            <p:strVal val="1+#ppt_h/2"/>
                                          </p:val>
                                        </p:tav>
                                        <p:tav tm="100000">
                                          <p:val>
                                            <p:strVal val="#ppt_y"/>
                                          </p:val>
                                        </p:tav>
                                      </p:tavLst>
                                    </p:anim>
                                  </p:childTnLst>
                                </p:cTn>
                              </p:par>
                              <p:par>
                                <p:cTn id="59" presetID="2" presetClass="entr" presetSubtype="4" fill="hold" grpId="0" nodeType="withEffect">
                                  <p:stCondLst>
                                    <p:cond delay="0"/>
                                  </p:stCondLst>
                                  <p:childTnLst>
                                    <p:set>
                                      <p:cBhvr>
                                        <p:cTn id="60" dur="1" fill="hold">
                                          <p:stCondLst>
                                            <p:cond delay="0"/>
                                          </p:stCondLst>
                                        </p:cTn>
                                        <p:tgtEl>
                                          <p:spTgt spid="17"/>
                                        </p:tgtEl>
                                        <p:attrNameLst>
                                          <p:attrName>style.visibility</p:attrName>
                                        </p:attrNameLst>
                                      </p:cBhvr>
                                      <p:to>
                                        <p:strVal val="visible"/>
                                      </p:to>
                                    </p:set>
                                    <p:anim calcmode="lin" valueType="num">
                                      <p:cBhvr additive="base">
                                        <p:cTn id="61" dur="500" fill="hold"/>
                                        <p:tgtEl>
                                          <p:spTgt spid="17"/>
                                        </p:tgtEl>
                                        <p:attrNameLst>
                                          <p:attrName>ppt_x</p:attrName>
                                        </p:attrNameLst>
                                      </p:cBhvr>
                                      <p:tavLst>
                                        <p:tav tm="0">
                                          <p:val>
                                            <p:strVal val="#ppt_x"/>
                                          </p:val>
                                        </p:tav>
                                        <p:tav tm="100000">
                                          <p:val>
                                            <p:strVal val="#ppt_x"/>
                                          </p:val>
                                        </p:tav>
                                      </p:tavLst>
                                    </p:anim>
                                    <p:anim calcmode="lin" valueType="num">
                                      <p:cBhvr additive="base">
                                        <p:cTn id="62"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20"/>
                                        </p:tgtEl>
                                        <p:attrNameLst>
                                          <p:attrName>style.visibility</p:attrName>
                                        </p:attrNameLst>
                                      </p:cBhvr>
                                      <p:to>
                                        <p:strVal val="visible"/>
                                      </p:to>
                                    </p:set>
                                    <p:anim calcmode="lin" valueType="num">
                                      <p:cBhvr additive="base">
                                        <p:cTn id="67" dur="500" fill="hold"/>
                                        <p:tgtEl>
                                          <p:spTgt spid="20"/>
                                        </p:tgtEl>
                                        <p:attrNameLst>
                                          <p:attrName>ppt_x</p:attrName>
                                        </p:attrNameLst>
                                      </p:cBhvr>
                                      <p:tavLst>
                                        <p:tav tm="0">
                                          <p:val>
                                            <p:strVal val="#ppt_x"/>
                                          </p:val>
                                        </p:tav>
                                        <p:tav tm="100000">
                                          <p:val>
                                            <p:strVal val="#ppt_x"/>
                                          </p:val>
                                        </p:tav>
                                      </p:tavLst>
                                    </p:anim>
                                    <p:anim calcmode="lin" valueType="num">
                                      <p:cBhvr additive="base">
                                        <p:cTn id="68" dur="500" fill="hold"/>
                                        <p:tgtEl>
                                          <p:spTgt spid="20"/>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18"/>
                                        </p:tgtEl>
                                        <p:attrNameLst>
                                          <p:attrName>style.visibility</p:attrName>
                                        </p:attrNameLst>
                                      </p:cBhvr>
                                      <p:to>
                                        <p:strVal val="visible"/>
                                      </p:to>
                                    </p:set>
                                    <p:anim calcmode="lin" valueType="num">
                                      <p:cBhvr additive="base">
                                        <p:cTn id="71" dur="500" fill="hold"/>
                                        <p:tgtEl>
                                          <p:spTgt spid="18"/>
                                        </p:tgtEl>
                                        <p:attrNameLst>
                                          <p:attrName>ppt_x</p:attrName>
                                        </p:attrNameLst>
                                      </p:cBhvr>
                                      <p:tavLst>
                                        <p:tav tm="0">
                                          <p:val>
                                            <p:strVal val="#ppt_x"/>
                                          </p:val>
                                        </p:tav>
                                        <p:tav tm="100000">
                                          <p:val>
                                            <p:strVal val="#ppt_x"/>
                                          </p:val>
                                        </p:tav>
                                      </p:tavLst>
                                    </p:anim>
                                    <p:anim calcmode="lin" valueType="num">
                                      <p:cBhvr additive="base">
                                        <p:cTn id="72"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73" fill="hold" nodeType="clickPar">
                      <p:stCondLst>
                        <p:cond delay="indefinite"/>
                      </p:stCondLst>
                      <p:childTnLst>
                        <p:par>
                          <p:cTn id="74" fill="hold" nodeType="withGroup">
                            <p:stCondLst>
                              <p:cond delay="0"/>
                            </p:stCondLst>
                            <p:childTnLst>
                              <p:par>
                                <p:cTn id="75" presetID="2" presetClass="entr" presetSubtype="4" fill="hold" grpId="0" nodeType="clickEffect">
                                  <p:stCondLst>
                                    <p:cond delay="0"/>
                                  </p:stCondLst>
                                  <p:childTnLst>
                                    <p:set>
                                      <p:cBhvr>
                                        <p:cTn id="76" dur="1" fill="hold">
                                          <p:stCondLst>
                                            <p:cond delay="0"/>
                                          </p:stCondLst>
                                        </p:cTn>
                                        <p:tgtEl>
                                          <p:spTgt spid="21"/>
                                        </p:tgtEl>
                                        <p:attrNameLst>
                                          <p:attrName>style.visibility</p:attrName>
                                        </p:attrNameLst>
                                      </p:cBhvr>
                                      <p:to>
                                        <p:strVal val="visible"/>
                                      </p:to>
                                    </p:set>
                                    <p:anim calcmode="lin" valueType="num">
                                      <p:cBhvr additive="base">
                                        <p:cTn id="77" dur="500" fill="hold"/>
                                        <p:tgtEl>
                                          <p:spTgt spid="21"/>
                                        </p:tgtEl>
                                        <p:attrNameLst>
                                          <p:attrName>ppt_x</p:attrName>
                                        </p:attrNameLst>
                                      </p:cBhvr>
                                      <p:tavLst>
                                        <p:tav tm="0">
                                          <p:val>
                                            <p:strVal val="#ppt_x"/>
                                          </p:val>
                                        </p:tav>
                                        <p:tav tm="100000">
                                          <p:val>
                                            <p:strVal val="#ppt_x"/>
                                          </p:val>
                                        </p:tav>
                                      </p:tavLst>
                                    </p:anim>
                                    <p:anim calcmode="lin" valueType="num">
                                      <p:cBhvr additive="base">
                                        <p:cTn id="78" dur="500" fill="hold"/>
                                        <p:tgtEl>
                                          <p:spTgt spid="21"/>
                                        </p:tgtEl>
                                        <p:attrNameLst>
                                          <p:attrName>ppt_y</p:attrName>
                                        </p:attrNameLst>
                                      </p:cBhvr>
                                      <p:tavLst>
                                        <p:tav tm="0">
                                          <p:val>
                                            <p:strVal val="1+#ppt_h/2"/>
                                          </p:val>
                                        </p:tav>
                                        <p:tav tm="100000">
                                          <p:val>
                                            <p:strVal val="#ppt_y"/>
                                          </p:val>
                                        </p:tav>
                                      </p:tavLst>
                                    </p:anim>
                                  </p:childTnLst>
                                </p:cTn>
                              </p:par>
                              <p:par>
                                <p:cTn id="79" presetID="2" presetClass="entr" presetSubtype="4" fill="hold" grpId="0" nodeType="withEffect">
                                  <p:stCondLst>
                                    <p:cond delay="0"/>
                                  </p:stCondLst>
                                  <p:childTnLst>
                                    <p:set>
                                      <p:cBhvr>
                                        <p:cTn id="80" dur="1" fill="hold">
                                          <p:stCondLst>
                                            <p:cond delay="0"/>
                                          </p:stCondLst>
                                        </p:cTn>
                                        <p:tgtEl>
                                          <p:spTgt spid="22"/>
                                        </p:tgtEl>
                                        <p:attrNameLst>
                                          <p:attrName>style.visibility</p:attrName>
                                        </p:attrNameLst>
                                      </p:cBhvr>
                                      <p:to>
                                        <p:strVal val="visible"/>
                                      </p:to>
                                    </p:set>
                                    <p:anim calcmode="lin" valueType="num">
                                      <p:cBhvr additive="base">
                                        <p:cTn id="81" dur="500" fill="hold"/>
                                        <p:tgtEl>
                                          <p:spTgt spid="22"/>
                                        </p:tgtEl>
                                        <p:attrNameLst>
                                          <p:attrName>ppt_x</p:attrName>
                                        </p:attrNameLst>
                                      </p:cBhvr>
                                      <p:tavLst>
                                        <p:tav tm="0">
                                          <p:val>
                                            <p:strVal val="#ppt_x"/>
                                          </p:val>
                                        </p:tav>
                                        <p:tav tm="100000">
                                          <p:val>
                                            <p:strVal val="#ppt_x"/>
                                          </p:val>
                                        </p:tav>
                                      </p:tavLst>
                                    </p:anim>
                                    <p:anim calcmode="lin" valueType="num">
                                      <p:cBhvr additive="base">
                                        <p:cTn id="82"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P spid="11" grpId="0"/>
      <p:bldP spid="12" grpId="0"/>
      <p:bldP spid="13" grpId="0"/>
      <p:bldP spid="14" grpId="0"/>
      <p:bldP spid="15" grpId="0"/>
      <p:bldP spid="16" grpId="0"/>
      <p:bldP spid="17" grpId="0"/>
      <p:bldP spid="18" grpId="0"/>
      <p:bldP spid="20" grpId="0"/>
      <p:bldP spid="21" grpId="0"/>
      <p:bldP spid="2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el 1">
            <a:extLst>
              <a:ext uri="{FF2B5EF4-FFF2-40B4-BE49-F238E27FC236}">
                <a16:creationId xmlns:a16="http://schemas.microsoft.com/office/drawing/2014/main" id="{0AEF8435-8135-4AB9-9EB7-9DF0F8590A95}"/>
              </a:ext>
            </a:extLst>
          </p:cNvPr>
          <p:cNvSpPr>
            <a:spLocks noGrp="1"/>
          </p:cNvSpPr>
          <p:nvPr>
            <p:ph type="title"/>
          </p:nvPr>
        </p:nvSpPr>
        <p:spPr>
          <a:xfrm>
            <a:off x="755650" y="292102"/>
            <a:ext cx="7772400" cy="806448"/>
          </a:xfrm>
        </p:spPr>
        <p:txBody>
          <a:bodyPr/>
          <a:lstStyle/>
          <a:p>
            <a:pPr algn="ctr" eaLnBrk="1" hangingPunct="1"/>
            <a:r>
              <a:rPr lang="nl-NL" altLang="nl-NL" dirty="0">
                <a:solidFill>
                  <a:srgbClr val="000000"/>
                </a:solidFill>
                <a:ea typeface="ＭＳ Ｐゴシック" panose="020B0600070205080204" pitchFamily="34" charset="-128"/>
              </a:rPr>
              <a:t>Berekeningen</a:t>
            </a:r>
            <a:endParaRPr lang="nl-NL" altLang="nl-NL" dirty="0">
              <a:ea typeface="ＭＳ Ｐゴシック" panose="020B0600070205080204" pitchFamily="34" charset="-128"/>
            </a:endParaRPr>
          </a:p>
        </p:txBody>
      </p:sp>
      <p:graphicFrame>
        <p:nvGraphicFramePr>
          <p:cNvPr id="4" name="Tijdelijke aanduiding voor inhoud 3">
            <a:extLst>
              <a:ext uri="{FF2B5EF4-FFF2-40B4-BE49-F238E27FC236}">
                <a16:creationId xmlns:a16="http://schemas.microsoft.com/office/drawing/2014/main" id="{E09CC27E-ACB4-4525-82F0-27620912660C}"/>
              </a:ext>
            </a:extLst>
          </p:cNvPr>
          <p:cNvGraphicFramePr>
            <a:graphicFrameLocks noGrp="1"/>
          </p:cNvGraphicFramePr>
          <p:nvPr>
            <p:ph idx="1"/>
            <p:extLst>
              <p:ext uri="{D42A27DB-BD31-4B8C-83A1-F6EECF244321}">
                <p14:modId xmlns:p14="http://schemas.microsoft.com/office/powerpoint/2010/main" val="4182094411"/>
              </p:ext>
            </p:extLst>
          </p:nvPr>
        </p:nvGraphicFramePr>
        <p:xfrm>
          <a:off x="2051050" y="1557338"/>
          <a:ext cx="6049342" cy="4464048"/>
        </p:xfrm>
        <a:graphic>
          <a:graphicData uri="http://schemas.openxmlformats.org/drawingml/2006/table">
            <a:tbl>
              <a:tblPr>
                <a:tableStyleId>{616DA210-FB5B-4158-B5E0-FEB733F419BA}</a:tableStyleId>
              </a:tblPr>
              <a:tblGrid>
                <a:gridCol w="1728727">
                  <a:extLst>
                    <a:ext uri="{9D8B030D-6E8A-4147-A177-3AD203B41FA5}">
                      <a16:colId xmlns:a16="http://schemas.microsoft.com/office/drawing/2014/main" val="20000"/>
                    </a:ext>
                  </a:extLst>
                </a:gridCol>
                <a:gridCol w="2038436">
                  <a:extLst>
                    <a:ext uri="{9D8B030D-6E8A-4147-A177-3AD203B41FA5}">
                      <a16:colId xmlns:a16="http://schemas.microsoft.com/office/drawing/2014/main" val="20001"/>
                    </a:ext>
                  </a:extLst>
                </a:gridCol>
                <a:gridCol w="2282179">
                  <a:extLst>
                    <a:ext uri="{9D8B030D-6E8A-4147-A177-3AD203B41FA5}">
                      <a16:colId xmlns:a16="http://schemas.microsoft.com/office/drawing/2014/main" val="20002"/>
                    </a:ext>
                  </a:extLst>
                </a:gridCol>
              </a:tblGrid>
              <a:tr h="952915">
                <a:tc>
                  <a:txBody>
                    <a:bodyPr/>
                    <a:lstStyle/>
                    <a:p>
                      <a:pPr algn="r">
                        <a:spcBef>
                          <a:spcPts val="450"/>
                        </a:spcBef>
                        <a:spcAft>
                          <a:spcPts val="365"/>
                        </a:spcAft>
                        <a:tabLst>
                          <a:tab pos="-914400" algn="l"/>
                          <a:tab pos="-457200" algn="l"/>
                          <a:tab pos="152400" algn="l"/>
                          <a:tab pos="304800" algn="l"/>
                          <a:tab pos="457200" algn="l"/>
                        </a:tabLst>
                      </a:pPr>
                      <a:r>
                        <a:rPr lang="nl-NL" sz="2800" dirty="0">
                          <a:effectLst/>
                        </a:rPr>
                        <a:t>.. l</a:t>
                      </a:r>
                      <a:endParaRPr lang="nl-NL" sz="2400" dirty="0">
                        <a:effectLst/>
                        <a:latin typeface="Courier"/>
                        <a:ea typeface="Times New Roman" panose="02020603050405020304" pitchFamily="18" charset="0"/>
                        <a:cs typeface="Times New Roman" panose="02020603050405020304" pitchFamily="18" charset="0"/>
                      </a:endParaRPr>
                    </a:p>
                  </a:txBody>
                  <a:tcPr marL="81937" marR="81937" marT="0" marB="0"/>
                </a:tc>
                <a:tc>
                  <a:txBody>
                    <a:bodyPr/>
                    <a:lstStyle/>
                    <a:p>
                      <a:pPr algn="r">
                        <a:spcBef>
                          <a:spcPts val="450"/>
                        </a:spcBef>
                        <a:spcAft>
                          <a:spcPts val="365"/>
                        </a:spcAft>
                        <a:tabLst>
                          <a:tab pos="-914400" algn="l"/>
                          <a:tab pos="-457200" algn="l"/>
                          <a:tab pos="152400" algn="l"/>
                          <a:tab pos="304800" algn="l"/>
                          <a:tab pos="457200" algn="l"/>
                        </a:tabLst>
                      </a:pPr>
                      <a:r>
                        <a:rPr lang="nl-NL" sz="2800" dirty="0">
                          <a:effectLst/>
                        </a:rPr>
                        <a:t>.. ml</a:t>
                      </a:r>
                      <a:endParaRPr lang="nl-NL" sz="2400" dirty="0">
                        <a:effectLst/>
                        <a:latin typeface="Courier"/>
                        <a:ea typeface="Times New Roman" panose="02020603050405020304" pitchFamily="18" charset="0"/>
                        <a:cs typeface="Times New Roman" panose="02020603050405020304" pitchFamily="18" charset="0"/>
                      </a:endParaRPr>
                    </a:p>
                  </a:txBody>
                  <a:tcPr marL="81937" marR="81937" marT="0" marB="0"/>
                </a:tc>
                <a:tc>
                  <a:txBody>
                    <a:bodyPr/>
                    <a:lstStyle/>
                    <a:p>
                      <a:pPr algn="r">
                        <a:spcBef>
                          <a:spcPts val="450"/>
                        </a:spcBef>
                        <a:spcAft>
                          <a:spcPts val="365"/>
                        </a:spcAft>
                        <a:tabLst>
                          <a:tab pos="-914400" algn="l"/>
                          <a:tab pos="-457200" algn="l"/>
                          <a:tab pos="152400" algn="l"/>
                          <a:tab pos="304800" algn="l"/>
                          <a:tab pos="457200" algn="l"/>
                        </a:tabLst>
                      </a:pPr>
                      <a:r>
                        <a:rPr lang="nl-NL" sz="2800" dirty="0">
                          <a:effectLst/>
                        </a:rPr>
                        <a:t>.. Cc</a:t>
                      </a:r>
                    </a:p>
                    <a:p>
                      <a:pPr algn="r">
                        <a:spcBef>
                          <a:spcPts val="450"/>
                        </a:spcBef>
                        <a:spcAft>
                          <a:spcPts val="365"/>
                        </a:spcAft>
                        <a:tabLst>
                          <a:tab pos="-914400" algn="l"/>
                          <a:tab pos="-457200" algn="l"/>
                          <a:tab pos="152400" algn="l"/>
                          <a:tab pos="304800" algn="l"/>
                          <a:tab pos="457200" algn="l"/>
                        </a:tabLst>
                      </a:pPr>
                      <a:endParaRPr lang="nl-NL" sz="2400" dirty="0">
                        <a:effectLst/>
                        <a:latin typeface="Courier"/>
                        <a:ea typeface="Times New Roman" panose="02020603050405020304" pitchFamily="18" charset="0"/>
                        <a:cs typeface="Times New Roman" panose="02020603050405020304" pitchFamily="18" charset="0"/>
                      </a:endParaRPr>
                    </a:p>
                  </a:txBody>
                  <a:tcPr marL="81937" marR="81937" marT="0" marB="0"/>
                </a:tc>
                <a:extLst>
                  <a:ext uri="{0D108BD9-81ED-4DB2-BD59-A6C34878D82A}">
                    <a16:rowId xmlns:a16="http://schemas.microsoft.com/office/drawing/2014/main" val="10000"/>
                  </a:ext>
                </a:extLst>
              </a:tr>
              <a:tr h="428763">
                <a:tc>
                  <a:txBody>
                    <a:bodyPr/>
                    <a:lstStyle/>
                    <a:p>
                      <a:pPr algn="r">
                        <a:spcBef>
                          <a:spcPts val="450"/>
                        </a:spcBef>
                        <a:spcAft>
                          <a:spcPts val="365"/>
                        </a:spcAft>
                        <a:tabLst>
                          <a:tab pos="-914400" algn="l"/>
                          <a:tab pos="-457200" algn="l"/>
                          <a:tab pos="152400" algn="l"/>
                          <a:tab pos="304800" algn="l"/>
                          <a:tab pos="457200" algn="l"/>
                        </a:tabLst>
                      </a:pPr>
                      <a:r>
                        <a:rPr lang="nl-NL" sz="1400" dirty="0">
                          <a:effectLst/>
                        </a:rPr>
                        <a:t> 4</a:t>
                      </a:r>
                      <a:endParaRPr lang="nl-NL" sz="1200" dirty="0">
                        <a:effectLst/>
                        <a:latin typeface="Courier"/>
                        <a:ea typeface="Times New Roman" panose="02020603050405020304" pitchFamily="18" charset="0"/>
                        <a:cs typeface="Times New Roman" panose="02020603050405020304" pitchFamily="18" charset="0"/>
                      </a:endParaRPr>
                    </a:p>
                  </a:txBody>
                  <a:tcPr marL="81937" marR="81937" marT="0" marB="0"/>
                </a:tc>
                <a:tc>
                  <a:txBody>
                    <a:bodyPr/>
                    <a:lstStyle/>
                    <a:p>
                      <a:pPr algn="r">
                        <a:spcBef>
                          <a:spcPts val="450"/>
                        </a:spcBef>
                        <a:spcAft>
                          <a:spcPts val="365"/>
                        </a:spcAft>
                        <a:tabLst>
                          <a:tab pos="-914400" algn="l"/>
                          <a:tab pos="-457200" algn="l"/>
                          <a:tab pos="152400" algn="l"/>
                          <a:tab pos="304800" algn="l"/>
                          <a:tab pos="457200" algn="l"/>
                        </a:tabLst>
                      </a:pPr>
                      <a:r>
                        <a:rPr lang="nl-NL" sz="1400" dirty="0">
                          <a:effectLst/>
                        </a:rPr>
                        <a:t> 4.000</a:t>
                      </a:r>
                      <a:endParaRPr lang="nl-NL" sz="1200" dirty="0">
                        <a:effectLst/>
                        <a:latin typeface="Courier"/>
                        <a:ea typeface="Times New Roman" panose="02020603050405020304" pitchFamily="18" charset="0"/>
                        <a:cs typeface="Times New Roman" panose="02020603050405020304" pitchFamily="18" charset="0"/>
                      </a:endParaRPr>
                    </a:p>
                  </a:txBody>
                  <a:tcPr marL="81937" marR="81937" marT="0" marB="0"/>
                </a:tc>
                <a:tc>
                  <a:txBody>
                    <a:bodyPr/>
                    <a:lstStyle/>
                    <a:p>
                      <a:pPr algn="r">
                        <a:spcBef>
                          <a:spcPts val="450"/>
                        </a:spcBef>
                        <a:spcAft>
                          <a:spcPts val="365"/>
                        </a:spcAft>
                        <a:tabLst>
                          <a:tab pos="-914400" algn="l"/>
                          <a:tab pos="-457200" algn="l"/>
                          <a:tab pos="152400" algn="l"/>
                          <a:tab pos="304800" algn="l"/>
                          <a:tab pos="457200" algn="l"/>
                        </a:tabLst>
                      </a:pPr>
                      <a:r>
                        <a:rPr lang="nl-NL" sz="1400" dirty="0">
                          <a:effectLst/>
                        </a:rPr>
                        <a:t>4.000</a:t>
                      </a:r>
                      <a:endParaRPr lang="nl-NL" sz="1200" dirty="0">
                        <a:effectLst/>
                        <a:latin typeface="Courier"/>
                        <a:ea typeface="Times New Roman" panose="02020603050405020304" pitchFamily="18" charset="0"/>
                        <a:cs typeface="Times New Roman" panose="02020603050405020304" pitchFamily="18" charset="0"/>
                      </a:endParaRPr>
                    </a:p>
                  </a:txBody>
                  <a:tcPr marL="81937" marR="81937" marT="0" marB="0"/>
                </a:tc>
                <a:extLst>
                  <a:ext uri="{0D108BD9-81ED-4DB2-BD59-A6C34878D82A}">
                    <a16:rowId xmlns:a16="http://schemas.microsoft.com/office/drawing/2014/main" val="10001"/>
                  </a:ext>
                </a:extLst>
              </a:tr>
              <a:tr h="510021">
                <a:tc>
                  <a:txBody>
                    <a:bodyPr/>
                    <a:lstStyle/>
                    <a:p>
                      <a:pPr algn="r">
                        <a:spcBef>
                          <a:spcPts val="450"/>
                        </a:spcBef>
                        <a:spcAft>
                          <a:spcPts val="365"/>
                        </a:spcAft>
                        <a:tabLst>
                          <a:tab pos="-914400" algn="l"/>
                          <a:tab pos="-457200" algn="l"/>
                          <a:tab pos="152400" algn="l"/>
                          <a:tab pos="304800" algn="l"/>
                          <a:tab pos="457200" algn="l"/>
                        </a:tabLst>
                      </a:pPr>
                      <a:endParaRPr lang="nl-NL" sz="1200" dirty="0">
                        <a:effectLst/>
                        <a:latin typeface="Courier"/>
                        <a:ea typeface="Times New Roman" panose="02020603050405020304" pitchFamily="18" charset="0"/>
                        <a:cs typeface="Times New Roman" panose="02020603050405020304" pitchFamily="18" charset="0"/>
                      </a:endParaRPr>
                    </a:p>
                  </a:txBody>
                  <a:tcPr marL="81937" marR="81937" marT="0" marB="0"/>
                </a:tc>
                <a:tc>
                  <a:txBody>
                    <a:bodyPr/>
                    <a:lstStyle/>
                    <a:p>
                      <a:pPr algn="r">
                        <a:spcBef>
                          <a:spcPts val="450"/>
                        </a:spcBef>
                        <a:spcAft>
                          <a:spcPts val="365"/>
                        </a:spcAft>
                        <a:tabLst>
                          <a:tab pos="-914400" algn="l"/>
                          <a:tab pos="-457200" algn="l"/>
                          <a:tab pos="152400" algn="l"/>
                          <a:tab pos="304800" algn="l"/>
                          <a:tab pos="457200" algn="l"/>
                        </a:tabLst>
                      </a:pPr>
                      <a:r>
                        <a:rPr lang="nl-NL" sz="1400" dirty="0">
                          <a:effectLst/>
                        </a:rPr>
                        <a:t>12­.­000</a:t>
                      </a:r>
                      <a:endParaRPr lang="nl-NL" sz="1200" dirty="0">
                        <a:effectLst/>
                        <a:latin typeface="Courier"/>
                        <a:ea typeface="Times New Roman" panose="02020603050405020304" pitchFamily="18" charset="0"/>
                        <a:cs typeface="Times New Roman" panose="02020603050405020304" pitchFamily="18" charset="0"/>
                      </a:endParaRPr>
                    </a:p>
                  </a:txBody>
                  <a:tcPr marL="81937" marR="81937" marT="0" marB="0"/>
                </a:tc>
                <a:tc>
                  <a:txBody>
                    <a:bodyPr/>
                    <a:lstStyle/>
                    <a:p>
                      <a:pPr algn="r">
                        <a:spcBef>
                          <a:spcPts val="450"/>
                        </a:spcBef>
                        <a:spcAft>
                          <a:spcPts val="365"/>
                        </a:spcAft>
                        <a:tabLst>
                          <a:tab pos="-914400" algn="l"/>
                          <a:tab pos="-457200" algn="l"/>
                          <a:tab pos="152400" algn="l"/>
                          <a:tab pos="304800" algn="l"/>
                          <a:tab pos="457200" algn="l"/>
                        </a:tabLst>
                      </a:pPr>
                      <a:endParaRPr lang="nl-NL" sz="1200" dirty="0">
                        <a:effectLst/>
                        <a:latin typeface="Courier"/>
                        <a:ea typeface="Times New Roman" panose="02020603050405020304" pitchFamily="18" charset="0"/>
                        <a:cs typeface="Times New Roman" panose="02020603050405020304" pitchFamily="18" charset="0"/>
                      </a:endParaRPr>
                    </a:p>
                  </a:txBody>
                  <a:tcPr marL="81937" marR="81937" marT="0" marB="0"/>
                </a:tc>
                <a:extLst>
                  <a:ext uri="{0D108BD9-81ED-4DB2-BD59-A6C34878D82A}">
                    <a16:rowId xmlns:a16="http://schemas.microsoft.com/office/drawing/2014/main" val="10002"/>
                  </a:ext>
                </a:extLst>
              </a:tr>
              <a:tr h="428763">
                <a:tc>
                  <a:txBody>
                    <a:bodyPr/>
                    <a:lstStyle/>
                    <a:p>
                      <a:pPr algn="r">
                        <a:spcBef>
                          <a:spcPts val="450"/>
                        </a:spcBef>
                        <a:spcAft>
                          <a:spcPts val="365"/>
                        </a:spcAft>
                        <a:tabLst>
                          <a:tab pos="-914400" algn="l"/>
                          <a:tab pos="-457200" algn="l"/>
                          <a:tab pos="152400" algn="l"/>
                          <a:tab pos="304800" algn="l"/>
                          <a:tab pos="457200" algn="l"/>
                        </a:tabLst>
                      </a:pPr>
                      <a:r>
                        <a:rPr lang="nl-NL" sz="1400">
                          <a:effectLst/>
                        </a:rPr>
                        <a:t> 0,4</a:t>
                      </a:r>
                      <a:endParaRPr lang="nl-NL" sz="1200">
                        <a:effectLst/>
                        <a:latin typeface="Courier"/>
                        <a:ea typeface="Times New Roman" panose="02020603050405020304" pitchFamily="18" charset="0"/>
                        <a:cs typeface="Times New Roman" panose="02020603050405020304" pitchFamily="18" charset="0"/>
                      </a:endParaRPr>
                    </a:p>
                  </a:txBody>
                  <a:tcPr marL="81937" marR="81937" marT="0" marB="0"/>
                </a:tc>
                <a:tc>
                  <a:txBody>
                    <a:bodyPr/>
                    <a:lstStyle/>
                    <a:p>
                      <a:pPr algn="r">
                        <a:spcBef>
                          <a:spcPts val="450"/>
                        </a:spcBef>
                        <a:spcAft>
                          <a:spcPts val="365"/>
                        </a:spcAft>
                        <a:tabLst>
                          <a:tab pos="-914400" algn="l"/>
                          <a:tab pos="-457200" algn="l"/>
                          <a:tab pos="152400" algn="l"/>
                          <a:tab pos="304800" algn="l"/>
                          <a:tab pos="457200" algn="l"/>
                        </a:tabLst>
                      </a:pPr>
                      <a:endParaRPr lang="nl-NL" sz="1200" dirty="0">
                        <a:effectLst/>
                        <a:latin typeface="Courier"/>
                        <a:ea typeface="Times New Roman" panose="02020603050405020304" pitchFamily="18" charset="0"/>
                        <a:cs typeface="Times New Roman" panose="02020603050405020304" pitchFamily="18" charset="0"/>
                      </a:endParaRPr>
                    </a:p>
                  </a:txBody>
                  <a:tcPr marL="81937" marR="81937" marT="0" marB="0"/>
                </a:tc>
                <a:tc>
                  <a:txBody>
                    <a:bodyPr/>
                    <a:lstStyle/>
                    <a:p>
                      <a:pPr algn="r">
                        <a:spcBef>
                          <a:spcPts val="450"/>
                        </a:spcBef>
                        <a:spcAft>
                          <a:spcPts val="365"/>
                        </a:spcAft>
                        <a:tabLst>
                          <a:tab pos="-914400" algn="l"/>
                          <a:tab pos="-457200" algn="l"/>
                          <a:tab pos="152400" algn="l"/>
                          <a:tab pos="304800" algn="l"/>
                          <a:tab pos="457200" algn="l"/>
                        </a:tabLst>
                      </a:pPr>
                      <a:endParaRPr lang="nl-NL" sz="1200" dirty="0">
                        <a:effectLst/>
                        <a:latin typeface="Courier"/>
                        <a:ea typeface="Times New Roman" panose="02020603050405020304" pitchFamily="18" charset="0"/>
                        <a:cs typeface="Times New Roman" panose="02020603050405020304" pitchFamily="18" charset="0"/>
                      </a:endParaRPr>
                    </a:p>
                  </a:txBody>
                  <a:tcPr marL="81937" marR="81937" marT="0" marB="0"/>
                </a:tc>
                <a:extLst>
                  <a:ext uri="{0D108BD9-81ED-4DB2-BD59-A6C34878D82A}">
                    <a16:rowId xmlns:a16="http://schemas.microsoft.com/office/drawing/2014/main" val="10003"/>
                  </a:ext>
                </a:extLst>
              </a:tr>
              <a:tr h="428763">
                <a:tc>
                  <a:txBody>
                    <a:bodyPr/>
                    <a:lstStyle/>
                    <a:p>
                      <a:pPr algn="r">
                        <a:spcBef>
                          <a:spcPts val="450"/>
                        </a:spcBef>
                        <a:spcAft>
                          <a:spcPts val="365"/>
                        </a:spcAft>
                        <a:tabLst>
                          <a:tab pos="-914400" algn="l"/>
                          <a:tab pos="-457200" algn="l"/>
                          <a:tab pos="152400" algn="l"/>
                          <a:tab pos="304800" algn="l"/>
                          <a:tab pos="457200" algn="l"/>
                        </a:tabLst>
                      </a:pPr>
                      <a:r>
                        <a:rPr lang="nl-NL" sz="1400">
                          <a:effectLst/>
                        </a:rPr>
                        <a:t> 7,2</a:t>
                      </a:r>
                      <a:endParaRPr lang="nl-NL" sz="1200">
                        <a:effectLst/>
                        <a:latin typeface="Courier"/>
                        <a:ea typeface="Times New Roman" panose="02020603050405020304" pitchFamily="18" charset="0"/>
                        <a:cs typeface="Times New Roman" panose="02020603050405020304" pitchFamily="18" charset="0"/>
                      </a:endParaRPr>
                    </a:p>
                  </a:txBody>
                  <a:tcPr marL="81937" marR="81937" marT="0" marB="0"/>
                </a:tc>
                <a:tc>
                  <a:txBody>
                    <a:bodyPr/>
                    <a:lstStyle/>
                    <a:p>
                      <a:pPr algn="r">
                        <a:spcBef>
                          <a:spcPts val="450"/>
                        </a:spcBef>
                        <a:spcAft>
                          <a:spcPts val="365"/>
                        </a:spcAft>
                        <a:tabLst>
                          <a:tab pos="-914400" algn="l"/>
                          <a:tab pos="-457200" algn="l"/>
                          <a:tab pos="152400" algn="l"/>
                          <a:tab pos="304800" algn="l"/>
                          <a:tab pos="457200" algn="l"/>
                        </a:tabLst>
                      </a:pPr>
                      <a:endParaRPr lang="nl-NL" sz="1200" dirty="0">
                        <a:effectLst/>
                        <a:latin typeface="Courier"/>
                        <a:ea typeface="Times New Roman" panose="02020603050405020304" pitchFamily="18" charset="0"/>
                        <a:cs typeface="Times New Roman" panose="02020603050405020304" pitchFamily="18" charset="0"/>
                      </a:endParaRPr>
                    </a:p>
                  </a:txBody>
                  <a:tcPr marL="81937" marR="81937" marT="0" marB="0"/>
                </a:tc>
                <a:tc>
                  <a:txBody>
                    <a:bodyPr/>
                    <a:lstStyle/>
                    <a:p>
                      <a:pPr algn="r">
                        <a:spcBef>
                          <a:spcPts val="450"/>
                        </a:spcBef>
                        <a:spcAft>
                          <a:spcPts val="365"/>
                        </a:spcAft>
                        <a:tabLst>
                          <a:tab pos="-914400" algn="l"/>
                          <a:tab pos="-457200" algn="l"/>
                          <a:tab pos="152400" algn="l"/>
                          <a:tab pos="304800" algn="l"/>
                          <a:tab pos="457200" algn="l"/>
                        </a:tabLst>
                      </a:pPr>
                      <a:endParaRPr lang="nl-NL" sz="1200" dirty="0">
                        <a:effectLst/>
                        <a:latin typeface="Courier"/>
                        <a:ea typeface="Times New Roman" panose="02020603050405020304" pitchFamily="18" charset="0"/>
                        <a:cs typeface="Times New Roman" panose="02020603050405020304" pitchFamily="18" charset="0"/>
                      </a:endParaRPr>
                    </a:p>
                  </a:txBody>
                  <a:tcPr marL="81937" marR="81937" marT="0" marB="0"/>
                </a:tc>
                <a:extLst>
                  <a:ext uri="{0D108BD9-81ED-4DB2-BD59-A6C34878D82A}">
                    <a16:rowId xmlns:a16="http://schemas.microsoft.com/office/drawing/2014/main" val="10004"/>
                  </a:ext>
                </a:extLst>
              </a:tr>
              <a:tr h="428534">
                <a:tc>
                  <a:txBody>
                    <a:bodyPr/>
                    <a:lstStyle/>
                    <a:p>
                      <a:pPr algn="r">
                        <a:spcBef>
                          <a:spcPts val="450"/>
                        </a:spcBef>
                        <a:spcAft>
                          <a:spcPts val="365"/>
                        </a:spcAft>
                        <a:tabLst>
                          <a:tab pos="-914400" algn="l"/>
                          <a:tab pos="-457200" algn="l"/>
                          <a:tab pos="152400" algn="l"/>
                          <a:tab pos="304800" algn="l"/>
                          <a:tab pos="457200" algn="l"/>
                        </a:tabLst>
                      </a:pPr>
                      <a:endParaRPr lang="nl-NL" sz="1200" dirty="0">
                        <a:effectLst/>
                        <a:latin typeface="Courier"/>
                        <a:ea typeface="Times New Roman" panose="02020603050405020304" pitchFamily="18" charset="0"/>
                        <a:cs typeface="Times New Roman" panose="02020603050405020304" pitchFamily="18" charset="0"/>
                      </a:endParaRPr>
                    </a:p>
                  </a:txBody>
                  <a:tcPr marL="81937" marR="81937" marT="0" marB="0"/>
                </a:tc>
                <a:tc>
                  <a:txBody>
                    <a:bodyPr/>
                    <a:lstStyle/>
                    <a:p>
                      <a:pPr algn="r">
                        <a:spcBef>
                          <a:spcPts val="450"/>
                        </a:spcBef>
                        <a:spcAft>
                          <a:spcPts val="365"/>
                        </a:spcAft>
                        <a:tabLst>
                          <a:tab pos="-914400" algn="l"/>
                          <a:tab pos="-457200" algn="l"/>
                          <a:tab pos="152400" algn="l"/>
                          <a:tab pos="304800" algn="l"/>
                          <a:tab pos="457200" algn="l"/>
                        </a:tabLst>
                      </a:pPr>
                      <a:endParaRPr lang="nl-NL" sz="1200" dirty="0">
                        <a:effectLst/>
                        <a:latin typeface="Courier"/>
                        <a:ea typeface="Times New Roman" panose="02020603050405020304" pitchFamily="18" charset="0"/>
                        <a:cs typeface="Times New Roman" panose="02020603050405020304" pitchFamily="18" charset="0"/>
                      </a:endParaRPr>
                    </a:p>
                  </a:txBody>
                  <a:tcPr marL="81937" marR="81937" marT="0" marB="0"/>
                </a:tc>
                <a:tc>
                  <a:txBody>
                    <a:bodyPr/>
                    <a:lstStyle/>
                    <a:p>
                      <a:pPr algn="r">
                        <a:spcBef>
                          <a:spcPts val="450"/>
                        </a:spcBef>
                        <a:spcAft>
                          <a:spcPts val="365"/>
                        </a:spcAft>
                        <a:tabLst>
                          <a:tab pos="-914400" algn="l"/>
                          <a:tab pos="-457200" algn="l"/>
                          <a:tab pos="152400" algn="l"/>
                          <a:tab pos="304800" algn="l"/>
                          <a:tab pos="457200" algn="l"/>
                        </a:tabLst>
                      </a:pPr>
                      <a:r>
                        <a:rPr lang="nl-NL" sz="1400">
                          <a:effectLst/>
                        </a:rPr>
                        <a:t>8.600</a:t>
                      </a:r>
                      <a:endParaRPr lang="nl-NL" sz="1200">
                        <a:effectLst/>
                        <a:latin typeface="Courier"/>
                        <a:ea typeface="Times New Roman" panose="02020603050405020304" pitchFamily="18" charset="0"/>
                        <a:cs typeface="Times New Roman" panose="02020603050405020304" pitchFamily="18" charset="0"/>
                      </a:endParaRPr>
                    </a:p>
                  </a:txBody>
                  <a:tcPr marL="81937" marR="81937" marT="0" marB="0"/>
                </a:tc>
                <a:extLst>
                  <a:ext uri="{0D108BD9-81ED-4DB2-BD59-A6C34878D82A}">
                    <a16:rowId xmlns:a16="http://schemas.microsoft.com/office/drawing/2014/main" val="10005"/>
                  </a:ext>
                </a:extLst>
              </a:tr>
              <a:tr h="428763">
                <a:tc>
                  <a:txBody>
                    <a:bodyPr/>
                    <a:lstStyle/>
                    <a:p>
                      <a:pPr algn="r">
                        <a:spcBef>
                          <a:spcPts val="450"/>
                        </a:spcBef>
                        <a:spcAft>
                          <a:spcPts val="365"/>
                        </a:spcAft>
                        <a:tabLst>
                          <a:tab pos="-914400" algn="l"/>
                          <a:tab pos="-457200" algn="l"/>
                          <a:tab pos="152400" algn="l"/>
                          <a:tab pos="304800" algn="l"/>
                          <a:tab pos="457200" algn="l"/>
                        </a:tabLst>
                      </a:pPr>
                      <a:endParaRPr lang="nl-NL" sz="1200" dirty="0">
                        <a:effectLst/>
                        <a:latin typeface="Courier"/>
                        <a:ea typeface="Times New Roman" panose="02020603050405020304" pitchFamily="18" charset="0"/>
                        <a:cs typeface="Times New Roman" panose="02020603050405020304" pitchFamily="18" charset="0"/>
                      </a:endParaRPr>
                    </a:p>
                  </a:txBody>
                  <a:tcPr marL="81937" marR="81937" marT="0" marB="0"/>
                </a:tc>
                <a:tc>
                  <a:txBody>
                    <a:bodyPr/>
                    <a:lstStyle/>
                    <a:p>
                      <a:pPr algn="r">
                        <a:spcBef>
                          <a:spcPts val="450"/>
                        </a:spcBef>
                        <a:spcAft>
                          <a:spcPts val="365"/>
                        </a:spcAft>
                        <a:tabLst>
                          <a:tab pos="-914400" algn="l"/>
                          <a:tab pos="-457200" algn="l"/>
                          <a:tab pos="152400" algn="l"/>
                          <a:tab pos="304800" algn="l"/>
                          <a:tab pos="457200" algn="l"/>
                        </a:tabLst>
                      </a:pPr>
                      <a:r>
                        <a:rPr lang="nl-NL" sz="1400">
                          <a:effectLst/>
                        </a:rPr>
                        <a:t>  150</a:t>
                      </a:r>
                      <a:endParaRPr lang="nl-NL" sz="1200">
                        <a:effectLst/>
                        <a:latin typeface="Courier"/>
                        <a:ea typeface="Times New Roman" panose="02020603050405020304" pitchFamily="18" charset="0"/>
                        <a:cs typeface="Times New Roman" panose="02020603050405020304" pitchFamily="18" charset="0"/>
                      </a:endParaRPr>
                    </a:p>
                  </a:txBody>
                  <a:tcPr marL="81937" marR="81937" marT="0" marB="0"/>
                </a:tc>
                <a:tc>
                  <a:txBody>
                    <a:bodyPr/>
                    <a:lstStyle/>
                    <a:p>
                      <a:pPr algn="r">
                        <a:spcBef>
                          <a:spcPts val="450"/>
                        </a:spcBef>
                        <a:spcAft>
                          <a:spcPts val="365"/>
                        </a:spcAft>
                        <a:tabLst>
                          <a:tab pos="-914400" algn="l"/>
                          <a:tab pos="-457200" algn="l"/>
                          <a:tab pos="152400" algn="l"/>
                          <a:tab pos="304800" algn="l"/>
                          <a:tab pos="457200" algn="l"/>
                        </a:tabLst>
                      </a:pPr>
                      <a:endParaRPr lang="nl-NL" sz="1200" dirty="0">
                        <a:effectLst/>
                        <a:latin typeface="Courier"/>
                        <a:ea typeface="Times New Roman" panose="02020603050405020304" pitchFamily="18" charset="0"/>
                        <a:cs typeface="Times New Roman" panose="02020603050405020304" pitchFamily="18" charset="0"/>
                      </a:endParaRPr>
                    </a:p>
                  </a:txBody>
                  <a:tcPr marL="81937" marR="81937" marT="0" marB="0"/>
                </a:tc>
                <a:extLst>
                  <a:ext uri="{0D108BD9-81ED-4DB2-BD59-A6C34878D82A}">
                    <a16:rowId xmlns:a16="http://schemas.microsoft.com/office/drawing/2014/main" val="10006"/>
                  </a:ext>
                </a:extLst>
              </a:tr>
              <a:tr h="428763">
                <a:tc>
                  <a:txBody>
                    <a:bodyPr/>
                    <a:lstStyle/>
                    <a:p>
                      <a:pPr algn="r">
                        <a:spcBef>
                          <a:spcPts val="450"/>
                        </a:spcBef>
                        <a:spcAft>
                          <a:spcPts val="365"/>
                        </a:spcAft>
                        <a:tabLst>
                          <a:tab pos="-914400" algn="l"/>
                          <a:tab pos="-457200" algn="l"/>
                          <a:tab pos="152400" algn="l"/>
                          <a:tab pos="304800" algn="l"/>
                          <a:tab pos="457200" algn="l"/>
                        </a:tabLst>
                      </a:pPr>
                      <a:r>
                        <a:rPr lang="nl-NL" sz="1400" dirty="0">
                          <a:effectLst/>
                        </a:rPr>
                        <a:t>17</a:t>
                      </a:r>
                      <a:endParaRPr lang="nl-NL" sz="1200" dirty="0">
                        <a:effectLst/>
                        <a:latin typeface="Courier"/>
                        <a:ea typeface="Times New Roman" panose="02020603050405020304" pitchFamily="18" charset="0"/>
                        <a:cs typeface="Times New Roman" panose="02020603050405020304" pitchFamily="18" charset="0"/>
                      </a:endParaRPr>
                    </a:p>
                  </a:txBody>
                  <a:tcPr marL="81937" marR="81937" marT="0" marB="0"/>
                </a:tc>
                <a:tc>
                  <a:txBody>
                    <a:bodyPr/>
                    <a:lstStyle/>
                    <a:p>
                      <a:pPr algn="r">
                        <a:spcBef>
                          <a:spcPts val="450"/>
                        </a:spcBef>
                        <a:spcAft>
                          <a:spcPts val="365"/>
                        </a:spcAft>
                        <a:tabLst>
                          <a:tab pos="-914400" algn="l"/>
                          <a:tab pos="-457200" algn="l"/>
                          <a:tab pos="152400" algn="l"/>
                          <a:tab pos="304800" algn="l"/>
                          <a:tab pos="457200" algn="l"/>
                        </a:tabLst>
                      </a:pPr>
                      <a:endParaRPr lang="nl-NL" sz="1200" dirty="0">
                        <a:effectLst/>
                        <a:latin typeface="Courier"/>
                        <a:ea typeface="Times New Roman" panose="02020603050405020304" pitchFamily="18" charset="0"/>
                        <a:cs typeface="Times New Roman" panose="02020603050405020304" pitchFamily="18" charset="0"/>
                      </a:endParaRPr>
                    </a:p>
                  </a:txBody>
                  <a:tcPr marL="81937" marR="81937" marT="0" marB="0"/>
                </a:tc>
                <a:tc>
                  <a:txBody>
                    <a:bodyPr/>
                    <a:lstStyle/>
                    <a:p>
                      <a:pPr algn="r">
                        <a:spcBef>
                          <a:spcPts val="450"/>
                        </a:spcBef>
                        <a:spcAft>
                          <a:spcPts val="365"/>
                        </a:spcAft>
                        <a:tabLst>
                          <a:tab pos="-914400" algn="l"/>
                          <a:tab pos="-457200" algn="l"/>
                          <a:tab pos="152400" algn="l"/>
                          <a:tab pos="304800" algn="l"/>
                          <a:tab pos="457200" algn="l"/>
                        </a:tabLst>
                      </a:pPr>
                      <a:endParaRPr lang="nl-NL" sz="1200" dirty="0">
                        <a:effectLst/>
                        <a:latin typeface="Courier"/>
                        <a:ea typeface="Times New Roman" panose="02020603050405020304" pitchFamily="18" charset="0"/>
                        <a:cs typeface="Times New Roman" panose="02020603050405020304" pitchFamily="18" charset="0"/>
                      </a:endParaRPr>
                    </a:p>
                  </a:txBody>
                  <a:tcPr marL="81937" marR="81937" marT="0" marB="0"/>
                </a:tc>
                <a:extLst>
                  <a:ext uri="{0D108BD9-81ED-4DB2-BD59-A6C34878D82A}">
                    <a16:rowId xmlns:a16="http://schemas.microsoft.com/office/drawing/2014/main" val="10007"/>
                  </a:ext>
                </a:extLst>
              </a:tr>
              <a:tr h="428763">
                <a:tc>
                  <a:txBody>
                    <a:bodyPr/>
                    <a:lstStyle/>
                    <a:p>
                      <a:pPr algn="r">
                        <a:spcBef>
                          <a:spcPts val="450"/>
                        </a:spcBef>
                        <a:spcAft>
                          <a:spcPts val="365"/>
                        </a:spcAft>
                        <a:tabLst>
                          <a:tab pos="-914400" algn="l"/>
                          <a:tab pos="-457200" algn="l"/>
                          <a:tab pos="152400" algn="l"/>
                          <a:tab pos="304800" algn="l"/>
                          <a:tab pos="457200" algn="l"/>
                        </a:tabLst>
                      </a:pPr>
                      <a:endParaRPr lang="nl-NL" sz="1200" dirty="0">
                        <a:effectLst/>
                        <a:latin typeface="Courier"/>
                        <a:ea typeface="Times New Roman" panose="02020603050405020304" pitchFamily="18" charset="0"/>
                        <a:cs typeface="Times New Roman" panose="02020603050405020304" pitchFamily="18" charset="0"/>
                      </a:endParaRPr>
                    </a:p>
                  </a:txBody>
                  <a:tcPr marL="81937" marR="81937" marT="0" marB="0"/>
                </a:tc>
                <a:tc>
                  <a:txBody>
                    <a:bodyPr/>
                    <a:lstStyle/>
                    <a:p>
                      <a:pPr algn="r">
                        <a:spcBef>
                          <a:spcPts val="450"/>
                        </a:spcBef>
                        <a:spcAft>
                          <a:spcPts val="365"/>
                        </a:spcAft>
                        <a:tabLst>
                          <a:tab pos="-914400" algn="l"/>
                          <a:tab pos="-457200" algn="l"/>
                          <a:tab pos="152400" algn="l"/>
                          <a:tab pos="304800" algn="l"/>
                          <a:tab pos="457200" algn="l"/>
                        </a:tabLst>
                      </a:pPr>
                      <a:r>
                        <a:rPr lang="nl-NL" sz="1400" dirty="0">
                          <a:effectLst/>
                        </a:rPr>
                        <a:t> 3.900</a:t>
                      </a:r>
                      <a:endParaRPr lang="nl-NL" sz="1200" dirty="0">
                        <a:effectLst/>
                        <a:latin typeface="Courier"/>
                        <a:ea typeface="Times New Roman" panose="02020603050405020304" pitchFamily="18" charset="0"/>
                        <a:cs typeface="Times New Roman" panose="02020603050405020304" pitchFamily="18" charset="0"/>
                      </a:endParaRPr>
                    </a:p>
                  </a:txBody>
                  <a:tcPr marL="81937" marR="81937" marT="0" marB="0"/>
                </a:tc>
                <a:tc>
                  <a:txBody>
                    <a:bodyPr/>
                    <a:lstStyle/>
                    <a:p>
                      <a:pPr algn="r">
                        <a:spcBef>
                          <a:spcPts val="450"/>
                        </a:spcBef>
                        <a:spcAft>
                          <a:spcPts val="365"/>
                        </a:spcAft>
                        <a:tabLst>
                          <a:tab pos="-914400" algn="l"/>
                          <a:tab pos="-457200" algn="l"/>
                          <a:tab pos="152400" algn="l"/>
                          <a:tab pos="304800" algn="l"/>
                          <a:tab pos="457200" algn="l"/>
                        </a:tabLst>
                      </a:pPr>
                      <a:endParaRPr lang="nl-NL" sz="1200" dirty="0">
                        <a:effectLst/>
                        <a:latin typeface="Courier"/>
                        <a:ea typeface="Times New Roman" panose="02020603050405020304" pitchFamily="18" charset="0"/>
                        <a:cs typeface="Times New Roman" panose="02020603050405020304" pitchFamily="18" charset="0"/>
                      </a:endParaRPr>
                    </a:p>
                  </a:txBody>
                  <a:tcPr marL="81937" marR="81937" marT="0" marB="0"/>
                </a:tc>
                <a:extLst>
                  <a:ext uri="{0D108BD9-81ED-4DB2-BD59-A6C34878D82A}">
                    <a16:rowId xmlns:a16="http://schemas.microsoft.com/office/drawing/2014/main" val="10008"/>
                  </a:ext>
                </a:extLst>
              </a:tr>
            </a:tbl>
          </a:graphicData>
        </a:graphic>
      </p:graphicFrame>
      <p:sp>
        <p:nvSpPr>
          <p:cNvPr id="5" name="Tekstvak 4">
            <a:extLst>
              <a:ext uri="{FF2B5EF4-FFF2-40B4-BE49-F238E27FC236}">
                <a16:creationId xmlns:a16="http://schemas.microsoft.com/office/drawing/2014/main" id="{3C9B010E-85BF-4F51-B075-BA0817F50B8D}"/>
              </a:ext>
            </a:extLst>
          </p:cNvPr>
          <p:cNvSpPr txBox="1">
            <a:spLocks noChangeArrowheads="1"/>
          </p:cNvSpPr>
          <p:nvPr/>
        </p:nvSpPr>
        <p:spPr bwMode="auto">
          <a:xfrm>
            <a:off x="3109913" y="3190875"/>
            <a:ext cx="38258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nl-NL" altLang="nl-NL" sz="1400">
                <a:solidFill>
                  <a:srgbClr val="FF0000"/>
                </a:solidFill>
                <a:latin typeface="Arial" panose="020B0604020202020204" pitchFamily="34" charset="0"/>
              </a:rPr>
              <a:t>12</a:t>
            </a:r>
          </a:p>
        </p:txBody>
      </p:sp>
      <p:sp>
        <p:nvSpPr>
          <p:cNvPr id="6" name="Tekstvak 5">
            <a:extLst>
              <a:ext uri="{FF2B5EF4-FFF2-40B4-BE49-F238E27FC236}">
                <a16:creationId xmlns:a16="http://schemas.microsoft.com/office/drawing/2014/main" id="{7644D38D-D4B7-4F44-8FEC-5F105680019A}"/>
              </a:ext>
            </a:extLst>
          </p:cNvPr>
          <p:cNvSpPr txBox="1">
            <a:spLocks noChangeArrowheads="1"/>
          </p:cNvSpPr>
          <p:nvPr/>
        </p:nvSpPr>
        <p:spPr bwMode="auto">
          <a:xfrm>
            <a:off x="6335713" y="3190875"/>
            <a:ext cx="7302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nl-NL" altLang="nl-NL" sz="1400">
                <a:solidFill>
                  <a:srgbClr val="FF0000"/>
                </a:solidFill>
                <a:latin typeface="Arial" panose="020B0604020202020204" pitchFamily="34" charset="0"/>
              </a:rPr>
              <a:t>12.000</a:t>
            </a:r>
          </a:p>
        </p:txBody>
      </p:sp>
      <p:sp>
        <p:nvSpPr>
          <p:cNvPr id="7" name="Tekstvak 6">
            <a:extLst>
              <a:ext uri="{FF2B5EF4-FFF2-40B4-BE49-F238E27FC236}">
                <a16:creationId xmlns:a16="http://schemas.microsoft.com/office/drawing/2014/main" id="{B622645A-FDB9-4A95-B5ED-AB5CA7DD63E9}"/>
              </a:ext>
            </a:extLst>
          </p:cNvPr>
          <p:cNvSpPr txBox="1">
            <a:spLocks noChangeArrowheads="1"/>
          </p:cNvSpPr>
          <p:nvPr/>
        </p:nvSpPr>
        <p:spPr bwMode="auto">
          <a:xfrm>
            <a:off x="4649788" y="3617913"/>
            <a:ext cx="482600"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nl-NL" altLang="nl-NL" sz="1400">
                <a:solidFill>
                  <a:srgbClr val="FF0000"/>
                </a:solidFill>
                <a:latin typeface="Arial" panose="020B0604020202020204" pitchFamily="34" charset="0"/>
              </a:rPr>
              <a:t>400</a:t>
            </a:r>
          </a:p>
        </p:txBody>
      </p:sp>
      <p:sp>
        <p:nvSpPr>
          <p:cNvPr id="8" name="Tekstvak 7">
            <a:extLst>
              <a:ext uri="{FF2B5EF4-FFF2-40B4-BE49-F238E27FC236}">
                <a16:creationId xmlns:a16="http://schemas.microsoft.com/office/drawing/2014/main" id="{DCDAEAAA-773C-42F8-867C-924360F8B124}"/>
              </a:ext>
            </a:extLst>
          </p:cNvPr>
          <p:cNvSpPr txBox="1">
            <a:spLocks noChangeArrowheads="1"/>
          </p:cNvSpPr>
          <p:nvPr/>
        </p:nvSpPr>
        <p:spPr bwMode="auto">
          <a:xfrm>
            <a:off x="6557963" y="3617913"/>
            <a:ext cx="484187"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nl-NL" altLang="nl-NL" sz="1400">
                <a:solidFill>
                  <a:srgbClr val="FF0000"/>
                </a:solidFill>
                <a:latin typeface="Arial" panose="020B0604020202020204" pitchFamily="34" charset="0"/>
              </a:rPr>
              <a:t>400</a:t>
            </a:r>
          </a:p>
        </p:txBody>
      </p:sp>
      <p:sp>
        <p:nvSpPr>
          <p:cNvPr id="9" name="Tekstvak 8">
            <a:extLst>
              <a:ext uri="{FF2B5EF4-FFF2-40B4-BE49-F238E27FC236}">
                <a16:creationId xmlns:a16="http://schemas.microsoft.com/office/drawing/2014/main" id="{CE1EA311-0E21-45DC-B087-22873FF7EB6D}"/>
              </a:ext>
            </a:extLst>
          </p:cNvPr>
          <p:cNvSpPr txBox="1">
            <a:spLocks noChangeArrowheads="1"/>
          </p:cNvSpPr>
          <p:nvPr/>
        </p:nvSpPr>
        <p:spPr bwMode="auto">
          <a:xfrm>
            <a:off x="4448175" y="4017963"/>
            <a:ext cx="73183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nl-NL" altLang="nl-NL" sz="1400">
                <a:solidFill>
                  <a:srgbClr val="FF0000"/>
                </a:solidFill>
                <a:latin typeface="Arial" panose="020B0604020202020204" pitchFamily="34" charset="0"/>
              </a:rPr>
              <a:t>72.000</a:t>
            </a:r>
          </a:p>
        </p:txBody>
      </p:sp>
      <p:sp>
        <p:nvSpPr>
          <p:cNvPr id="10" name="Tekstvak 9">
            <a:extLst>
              <a:ext uri="{FF2B5EF4-FFF2-40B4-BE49-F238E27FC236}">
                <a16:creationId xmlns:a16="http://schemas.microsoft.com/office/drawing/2014/main" id="{7AEC5FD0-6466-49BD-8007-96D4C249098F}"/>
              </a:ext>
            </a:extLst>
          </p:cNvPr>
          <p:cNvSpPr txBox="1">
            <a:spLocks noChangeArrowheads="1"/>
          </p:cNvSpPr>
          <p:nvPr/>
        </p:nvSpPr>
        <p:spPr bwMode="auto">
          <a:xfrm>
            <a:off x="6334125" y="3975100"/>
            <a:ext cx="73183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nl-NL" altLang="nl-NL" sz="1400">
                <a:solidFill>
                  <a:srgbClr val="FF0000"/>
                </a:solidFill>
                <a:latin typeface="Arial" panose="020B0604020202020204" pitchFamily="34" charset="0"/>
              </a:rPr>
              <a:t>72.000</a:t>
            </a:r>
          </a:p>
        </p:txBody>
      </p:sp>
      <p:sp>
        <p:nvSpPr>
          <p:cNvPr id="11" name="Tekstvak 10">
            <a:extLst>
              <a:ext uri="{FF2B5EF4-FFF2-40B4-BE49-F238E27FC236}">
                <a16:creationId xmlns:a16="http://schemas.microsoft.com/office/drawing/2014/main" id="{93FF6CD0-E56F-4CE9-9DC2-5EEAF1CC5D1B}"/>
              </a:ext>
            </a:extLst>
          </p:cNvPr>
          <p:cNvSpPr txBox="1">
            <a:spLocks noChangeArrowheads="1"/>
          </p:cNvSpPr>
          <p:nvPr/>
        </p:nvSpPr>
        <p:spPr bwMode="auto">
          <a:xfrm>
            <a:off x="4545013" y="4464050"/>
            <a:ext cx="6318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nl-NL" altLang="nl-NL" sz="1400">
                <a:solidFill>
                  <a:srgbClr val="FF0000"/>
                </a:solidFill>
                <a:latin typeface="Arial" panose="020B0604020202020204" pitchFamily="34" charset="0"/>
              </a:rPr>
              <a:t>8.600</a:t>
            </a:r>
          </a:p>
        </p:txBody>
      </p:sp>
      <p:sp>
        <p:nvSpPr>
          <p:cNvPr id="12" name="Tekstvak 11">
            <a:extLst>
              <a:ext uri="{FF2B5EF4-FFF2-40B4-BE49-F238E27FC236}">
                <a16:creationId xmlns:a16="http://schemas.microsoft.com/office/drawing/2014/main" id="{C946FD85-2999-4931-8A7D-A87B20ECE44D}"/>
              </a:ext>
            </a:extLst>
          </p:cNvPr>
          <p:cNvSpPr txBox="1">
            <a:spLocks noChangeArrowheads="1"/>
          </p:cNvSpPr>
          <p:nvPr/>
        </p:nvSpPr>
        <p:spPr bwMode="auto">
          <a:xfrm>
            <a:off x="3062288" y="4448175"/>
            <a:ext cx="43338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nl-NL" altLang="nl-NL" sz="1400">
                <a:solidFill>
                  <a:srgbClr val="FF0000"/>
                </a:solidFill>
                <a:latin typeface="Arial" panose="020B0604020202020204" pitchFamily="34" charset="0"/>
              </a:rPr>
              <a:t>8,6</a:t>
            </a:r>
          </a:p>
        </p:txBody>
      </p:sp>
      <p:sp>
        <p:nvSpPr>
          <p:cNvPr id="13" name="Tekstvak 12">
            <a:extLst>
              <a:ext uri="{FF2B5EF4-FFF2-40B4-BE49-F238E27FC236}">
                <a16:creationId xmlns:a16="http://schemas.microsoft.com/office/drawing/2014/main" id="{A05782AA-A5CF-454D-8B7D-AC3234C5CE2C}"/>
              </a:ext>
            </a:extLst>
          </p:cNvPr>
          <p:cNvSpPr txBox="1">
            <a:spLocks noChangeArrowheads="1"/>
          </p:cNvSpPr>
          <p:nvPr/>
        </p:nvSpPr>
        <p:spPr bwMode="auto">
          <a:xfrm>
            <a:off x="2959100" y="4830763"/>
            <a:ext cx="5334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nl-NL" altLang="nl-NL" sz="1400">
                <a:solidFill>
                  <a:srgbClr val="FF0000"/>
                </a:solidFill>
                <a:latin typeface="Arial" panose="020B0604020202020204" pitchFamily="34" charset="0"/>
              </a:rPr>
              <a:t>0,15</a:t>
            </a:r>
          </a:p>
        </p:txBody>
      </p:sp>
      <p:sp>
        <p:nvSpPr>
          <p:cNvPr id="14" name="Tekstvak 13">
            <a:extLst>
              <a:ext uri="{FF2B5EF4-FFF2-40B4-BE49-F238E27FC236}">
                <a16:creationId xmlns:a16="http://schemas.microsoft.com/office/drawing/2014/main" id="{96FC1982-D654-4FC9-8E2B-ED162CA6BF18}"/>
              </a:ext>
            </a:extLst>
          </p:cNvPr>
          <p:cNvSpPr txBox="1">
            <a:spLocks noChangeArrowheads="1"/>
          </p:cNvSpPr>
          <p:nvPr/>
        </p:nvSpPr>
        <p:spPr bwMode="auto">
          <a:xfrm>
            <a:off x="6557963" y="4829175"/>
            <a:ext cx="482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nl-NL" altLang="nl-NL" sz="1400">
                <a:solidFill>
                  <a:srgbClr val="FF0000"/>
                </a:solidFill>
                <a:latin typeface="Arial" panose="020B0604020202020204" pitchFamily="34" charset="0"/>
              </a:rPr>
              <a:t>150</a:t>
            </a:r>
          </a:p>
        </p:txBody>
      </p:sp>
      <p:sp>
        <p:nvSpPr>
          <p:cNvPr id="15" name="Tekstvak 14">
            <a:extLst>
              <a:ext uri="{FF2B5EF4-FFF2-40B4-BE49-F238E27FC236}">
                <a16:creationId xmlns:a16="http://schemas.microsoft.com/office/drawing/2014/main" id="{BDEEF0BC-26C2-43C3-9EFC-D6214B2CA9A5}"/>
              </a:ext>
            </a:extLst>
          </p:cNvPr>
          <p:cNvSpPr txBox="1">
            <a:spLocks noChangeArrowheads="1"/>
          </p:cNvSpPr>
          <p:nvPr/>
        </p:nvSpPr>
        <p:spPr bwMode="auto">
          <a:xfrm>
            <a:off x="6308725" y="5230813"/>
            <a:ext cx="73183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nl-NL" altLang="nl-NL" sz="1400">
                <a:solidFill>
                  <a:srgbClr val="FF0000"/>
                </a:solidFill>
                <a:latin typeface="Arial" panose="020B0604020202020204" pitchFamily="34" charset="0"/>
              </a:rPr>
              <a:t>17.000</a:t>
            </a:r>
          </a:p>
        </p:txBody>
      </p:sp>
      <p:sp>
        <p:nvSpPr>
          <p:cNvPr id="16" name="Tekstvak 15">
            <a:extLst>
              <a:ext uri="{FF2B5EF4-FFF2-40B4-BE49-F238E27FC236}">
                <a16:creationId xmlns:a16="http://schemas.microsoft.com/office/drawing/2014/main" id="{7FDC7BD0-768A-4B60-B60C-6E694385C8D2}"/>
              </a:ext>
            </a:extLst>
          </p:cNvPr>
          <p:cNvSpPr txBox="1">
            <a:spLocks noChangeArrowheads="1"/>
          </p:cNvSpPr>
          <p:nvPr/>
        </p:nvSpPr>
        <p:spPr bwMode="auto">
          <a:xfrm>
            <a:off x="4448175" y="5230813"/>
            <a:ext cx="7302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nl-NL" altLang="nl-NL" sz="1400">
                <a:solidFill>
                  <a:srgbClr val="FF0000"/>
                </a:solidFill>
                <a:latin typeface="Arial" panose="020B0604020202020204" pitchFamily="34" charset="0"/>
              </a:rPr>
              <a:t>17.000</a:t>
            </a:r>
          </a:p>
        </p:txBody>
      </p:sp>
      <p:sp>
        <p:nvSpPr>
          <p:cNvPr id="17" name="Tekstvak 16">
            <a:extLst>
              <a:ext uri="{FF2B5EF4-FFF2-40B4-BE49-F238E27FC236}">
                <a16:creationId xmlns:a16="http://schemas.microsoft.com/office/drawing/2014/main" id="{E9C88EF8-663F-4E75-8A77-45E1559979D9}"/>
              </a:ext>
            </a:extLst>
          </p:cNvPr>
          <p:cNvSpPr txBox="1">
            <a:spLocks noChangeArrowheads="1"/>
          </p:cNvSpPr>
          <p:nvPr/>
        </p:nvSpPr>
        <p:spPr bwMode="auto">
          <a:xfrm>
            <a:off x="2967038" y="5608638"/>
            <a:ext cx="43338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nl-NL" altLang="nl-NL" sz="1400">
                <a:solidFill>
                  <a:srgbClr val="FF0000"/>
                </a:solidFill>
                <a:latin typeface="Arial" panose="020B0604020202020204" pitchFamily="34" charset="0"/>
              </a:rPr>
              <a:t>3,9</a:t>
            </a:r>
          </a:p>
        </p:txBody>
      </p:sp>
      <p:sp>
        <p:nvSpPr>
          <p:cNvPr id="18" name="Tekstvak 17">
            <a:extLst>
              <a:ext uri="{FF2B5EF4-FFF2-40B4-BE49-F238E27FC236}">
                <a16:creationId xmlns:a16="http://schemas.microsoft.com/office/drawing/2014/main" id="{478AA493-E94C-48DB-940D-7A1DADBB1E61}"/>
              </a:ext>
            </a:extLst>
          </p:cNvPr>
          <p:cNvSpPr txBox="1">
            <a:spLocks noChangeArrowheads="1"/>
          </p:cNvSpPr>
          <p:nvPr/>
        </p:nvSpPr>
        <p:spPr bwMode="auto">
          <a:xfrm>
            <a:off x="6334125" y="5656263"/>
            <a:ext cx="73183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nl-NL" altLang="nl-NL" sz="1400">
                <a:solidFill>
                  <a:srgbClr val="FF0000"/>
                </a:solidFill>
                <a:latin typeface="Arial" panose="020B0604020202020204" pitchFamily="34" charset="0"/>
              </a:rPr>
              <a:t>3.9000</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additive="base">
                                        <p:cTn id="17" dur="500" fill="hold"/>
                                        <p:tgtEl>
                                          <p:spTgt spid="7"/>
                                        </p:tgtEl>
                                        <p:attrNameLst>
                                          <p:attrName>ppt_x</p:attrName>
                                        </p:attrNameLst>
                                      </p:cBhvr>
                                      <p:tavLst>
                                        <p:tav tm="0">
                                          <p:val>
                                            <p:strVal val="#ppt_x"/>
                                          </p:val>
                                        </p:tav>
                                        <p:tav tm="100000">
                                          <p:val>
                                            <p:strVal val="#ppt_x"/>
                                          </p:val>
                                        </p:tav>
                                      </p:tavLst>
                                    </p:anim>
                                    <p:anim calcmode="lin" valueType="num">
                                      <p:cBhvr additive="base">
                                        <p:cTn id="18" dur="500" fill="hold"/>
                                        <p:tgtEl>
                                          <p:spTgt spid="7"/>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anim calcmode="lin" valueType="num">
                                      <p:cBhvr additive="base">
                                        <p:cTn id="21" dur="500" fill="hold"/>
                                        <p:tgtEl>
                                          <p:spTgt spid="8"/>
                                        </p:tgtEl>
                                        <p:attrNameLst>
                                          <p:attrName>ppt_x</p:attrName>
                                        </p:attrNameLst>
                                      </p:cBhvr>
                                      <p:tavLst>
                                        <p:tav tm="0">
                                          <p:val>
                                            <p:strVal val="#ppt_x"/>
                                          </p:val>
                                        </p:tav>
                                        <p:tav tm="100000">
                                          <p:val>
                                            <p:strVal val="#ppt_x"/>
                                          </p:val>
                                        </p:tav>
                                      </p:tavLst>
                                    </p:anim>
                                    <p:anim calcmode="lin" valueType="num">
                                      <p:cBhvr additive="base">
                                        <p:cTn id="2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additive="base">
                                        <p:cTn id="27" dur="500" fill="hold"/>
                                        <p:tgtEl>
                                          <p:spTgt spid="9"/>
                                        </p:tgtEl>
                                        <p:attrNameLst>
                                          <p:attrName>ppt_x</p:attrName>
                                        </p:attrNameLst>
                                      </p:cBhvr>
                                      <p:tavLst>
                                        <p:tav tm="0">
                                          <p:val>
                                            <p:strVal val="#ppt_x"/>
                                          </p:val>
                                        </p:tav>
                                        <p:tav tm="100000">
                                          <p:val>
                                            <p:strVal val="#ppt_x"/>
                                          </p:val>
                                        </p:tav>
                                      </p:tavLst>
                                    </p:anim>
                                    <p:anim calcmode="lin" valueType="num">
                                      <p:cBhvr additive="base">
                                        <p:cTn id="28" dur="500" fill="hold"/>
                                        <p:tgtEl>
                                          <p:spTgt spid="9"/>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fill="hold"/>
                                        <p:tgtEl>
                                          <p:spTgt spid="10"/>
                                        </p:tgtEl>
                                        <p:attrNameLst>
                                          <p:attrName>ppt_x</p:attrName>
                                        </p:attrNameLst>
                                      </p:cBhvr>
                                      <p:tavLst>
                                        <p:tav tm="0">
                                          <p:val>
                                            <p:strVal val="#ppt_x"/>
                                          </p:val>
                                        </p:tav>
                                        <p:tav tm="100000">
                                          <p:val>
                                            <p:strVal val="#ppt_x"/>
                                          </p:val>
                                        </p:tav>
                                      </p:tavLst>
                                    </p:anim>
                                    <p:anim calcmode="lin" valueType="num">
                                      <p:cBhvr additive="base">
                                        <p:cTn id="3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 calcmode="lin" valueType="num">
                                      <p:cBhvr additive="base">
                                        <p:cTn id="37" dur="500" fill="hold"/>
                                        <p:tgtEl>
                                          <p:spTgt spid="12"/>
                                        </p:tgtEl>
                                        <p:attrNameLst>
                                          <p:attrName>ppt_x</p:attrName>
                                        </p:attrNameLst>
                                      </p:cBhvr>
                                      <p:tavLst>
                                        <p:tav tm="0">
                                          <p:val>
                                            <p:strVal val="#ppt_x"/>
                                          </p:val>
                                        </p:tav>
                                        <p:tav tm="100000">
                                          <p:val>
                                            <p:strVal val="#ppt_x"/>
                                          </p:val>
                                        </p:tav>
                                      </p:tavLst>
                                    </p:anim>
                                    <p:anim calcmode="lin" valueType="num">
                                      <p:cBhvr additive="base">
                                        <p:cTn id="38" dur="500" fill="hold"/>
                                        <p:tgtEl>
                                          <p:spTgt spid="12"/>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11"/>
                                        </p:tgtEl>
                                        <p:attrNameLst>
                                          <p:attrName>style.visibility</p:attrName>
                                        </p:attrNameLst>
                                      </p:cBhvr>
                                      <p:to>
                                        <p:strVal val="visible"/>
                                      </p:to>
                                    </p:set>
                                    <p:anim calcmode="lin" valueType="num">
                                      <p:cBhvr additive="base">
                                        <p:cTn id="41" dur="500" fill="hold"/>
                                        <p:tgtEl>
                                          <p:spTgt spid="11"/>
                                        </p:tgtEl>
                                        <p:attrNameLst>
                                          <p:attrName>ppt_x</p:attrName>
                                        </p:attrNameLst>
                                      </p:cBhvr>
                                      <p:tavLst>
                                        <p:tav tm="0">
                                          <p:val>
                                            <p:strVal val="#ppt_x"/>
                                          </p:val>
                                        </p:tav>
                                        <p:tav tm="100000">
                                          <p:val>
                                            <p:strVal val="#ppt_x"/>
                                          </p:val>
                                        </p:tav>
                                      </p:tavLst>
                                    </p:anim>
                                    <p:anim calcmode="lin" valueType="num">
                                      <p:cBhvr additive="base">
                                        <p:cTn id="4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13"/>
                                        </p:tgtEl>
                                        <p:attrNameLst>
                                          <p:attrName>style.visibility</p:attrName>
                                        </p:attrNameLst>
                                      </p:cBhvr>
                                      <p:to>
                                        <p:strVal val="visible"/>
                                      </p:to>
                                    </p:set>
                                    <p:anim calcmode="lin" valueType="num">
                                      <p:cBhvr additive="base">
                                        <p:cTn id="47" dur="500" fill="hold"/>
                                        <p:tgtEl>
                                          <p:spTgt spid="13"/>
                                        </p:tgtEl>
                                        <p:attrNameLst>
                                          <p:attrName>ppt_x</p:attrName>
                                        </p:attrNameLst>
                                      </p:cBhvr>
                                      <p:tavLst>
                                        <p:tav tm="0">
                                          <p:val>
                                            <p:strVal val="#ppt_x"/>
                                          </p:val>
                                        </p:tav>
                                        <p:tav tm="100000">
                                          <p:val>
                                            <p:strVal val="#ppt_x"/>
                                          </p:val>
                                        </p:tav>
                                      </p:tavLst>
                                    </p:anim>
                                    <p:anim calcmode="lin" valueType="num">
                                      <p:cBhvr additive="base">
                                        <p:cTn id="48" dur="500" fill="hold"/>
                                        <p:tgtEl>
                                          <p:spTgt spid="13"/>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14"/>
                                        </p:tgtEl>
                                        <p:attrNameLst>
                                          <p:attrName>style.visibility</p:attrName>
                                        </p:attrNameLst>
                                      </p:cBhvr>
                                      <p:to>
                                        <p:strVal val="visible"/>
                                      </p:to>
                                    </p:set>
                                    <p:anim calcmode="lin" valueType="num">
                                      <p:cBhvr additive="base">
                                        <p:cTn id="51" dur="500" fill="hold"/>
                                        <p:tgtEl>
                                          <p:spTgt spid="14"/>
                                        </p:tgtEl>
                                        <p:attrNameLst>
                                          <p:attrName>ppt_x</p:attrName>
                                        </p:attrNameLst>
                                      </p:cBhvr>
                                      <p:tavLst>
                                        <p:tav tm="0">
                                          <p:val>
                                            <p:strVal val="#ppt_x"/>
                                          </p:val>
                                        </p:tav>
                                        <p:tav tm="100000">
                                          <p:val>
                                            <p:strVal val="#ppt_x"/>
                                          </p:val>
                                        </p:tav>
                                      </p:tavLst>
                                    </p:anim>
                                    <p:anim calcmode="lin" valueType="num">
                                      <p:cBhvr additive="base">
                                        <p:cTn id="5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53" fill="hold" nodeType="clickPar">
                      <p:stCondLst>
                        <p:cond delay="indefinite"/>
                      </p:stCondLst>
                      <p:childTnLst>
                        <p:par>
                          <p:cTn id="54" fill="hold" nodeType="withGroup">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16"/>
                                        </p:tgtEl>
                                        <p:attrNameLst>
                                          <p:attrName>style.visibility</p:attrName>
                                        </p:attrNameLst>
                                      </p:cBhvr>
                                      <p:to>
                                        <p:strVal val="visible"/>
                                      </p:to>
                                    </p:set>
                                    <p:anim calcmode="lin" valueType="num">
                                      <p:cBhvr additive="base">
                                        <p:cTn id="57" dur="500" fill="hold"/>
                                        <p:tgtEl>
                                          <p:spTgt spid="16"/>
                                        </p:tgtEl>
                                        <p:attrNameLst>
                                          <p:attrName>ppt_x</p:attrName>
                                        </p:attrNameLst>
                                      </p:cBhvr>
                                      <p:tavLst>
                                        <p:tav tm="0">
                                          <p:val>
                                            <p:strVal val="#ppt_x"/>
                                          </p:val>
                                        </p:tav>
                                        <p:tav tm="100000">
                                          <p:val>
                                            <p:strVal val="#ppt_x"/>
                                          </p:val>
                                        </p:tav>
                                      </p:tavLst>
                                    </p:anim>
                                    <p:anim calcmode="lin" valueType="num">
                                      <p:cBhvr additive="base">
                                        <p:cTn id="58" dur="500" fill="hold"/>
                                        <p:tgtEl>
                                          <p:spTgt spid="16"/>
                                        </p:tgtEl>
                                        <p:attrNameLst>
                                          <p:attrName>ppt_y</p:attrName>
                                        </p:attrNameLst>
                                      </p:cBhvr>
                                      <p:tavLst>
                                        <p:tav tm="0">
                                          <p:val>
                                            <p:strVal val="1+#ppt_h/2"/>
                                          </p:val>
                                        </p:tav>
                                        <p:tav tm="100000">
                                          <p:val>
                                            <p:strVal val="#ppt_y"/>
                                          </p:val>
                                        </p:tav>
                                      </p:tavLst>
                                    </p:anim>
                                  </p:childTnLst>
                                </p:cTn>
                              </p:par>
                              <p:par>
                                <p:cTn id="59" presetID="2" presetClass="entr" presetSubtype="4" fill="hold" grpId="0" nodeType="withEffect">
                                  <p:stCondLst>
                                    <p:cond delay="0"/>
                                  </p:stCondLst>
                                  <p:childTnLst>
                                    <p:set>
                                      <p:cBhvr>
                                        <p:cTn id="60" dur="1" fill="hold">
                                          <p:stCondLst>
                                            <p:cond delay="0"/>
                                          </p:stCondLst>
                                        </p:cTn>
                                        <p:tgtEl>
                                          <p:spTgt spid="15"/>
                                        </p:tgtEl>
                                        <p:attrNameLst>
                                          <p:attrName>style.visibility</p:attrName>
                                        </p:attrNameLst>
                                      </p:cBhvr>
                                      <p:to>
                                        <p:strVal val="visible"/>
                                      </p:to>
                                    </p:set>
                                    <p:anim calcmode="lin" valueType="num">
                                      <p:cBhvr additive="base">
                                        <p:cTn id="61" dur="500" fill="hold"/>
                                        <p:tgtEl>
                                          <p:spTgt spid="15"/>
                                        </p:tgtEl>
                                        <p:attrNameLst>
                                          <p:attrName>ppt_x</p:attrName>
                                        </p:attrNameLst>
                                      </p:cBhvr>
                                      <p:tavLst>
                                        <p:tav tm="0">
                                          <p:val>
                                            <p:strVal val="#ppt_x"/>
                                          </p:val>
                                        </p:tav>
                                        <p:tav tm="100000">
                                          <p:val>
                                            <p:strVal val="#ppt_x"/>
                                          </p:val>
                                        </p:tav>
                                      </p:tavLst>
                                    </p:anim>
                                    <p:anim calcmode="lin" valueType="num">
                                      <p:cBhvr additive="base">
                                        <p:cTn id="6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7"/>
                                        </p:tgtEl>
                                        <p:attrNameLst>
                                          <p:attrName>style.visibility</p:attrName>
                                        </p:attrNameLst>
                                      </p:cBhvr>
                                      <p:to>
                                        <p:strVal val="visible"/>
                                      </p:to>
                                    </p:set>
                                    <p:anim calcmode="lin" valueType="num">
                                      <p:cBhvr additive="base">
                                        <p:cTn id="67" dur="500" fill="hold"/>
                                        <p:tgtEl>
                                          <p:spTgt spid="17"/>
                                        </p:tgtEl>
                                        <p:attrNameLst>
                                          <p:attrName>ppt_x</p:attrName>
                                        </p:attrNameLst>
                                      </p:cBhvr>
                                      <p:tavLst>
                                        <p:tav tm="0">
                                          <p:val>
                                            <p:strVal val="#ppt_x"/>
                                          </p:val>
                                        </p:tav>
                                        <p:tav tm="100000">
                                          <p:val>
                                            <p:strVal val="#ppt_x"/>
                                          </p:val>
                                        </p:tav>
                                      </p:tavLst>
                                    </p:anim>
                                    <p:anim calcmode="lin" valueType="num">
                                      <p:cBhvr additive="base">
                                        <p:cTn id="68" dur="500" fill="hold"/>
                                        <p:tgtEl>
                                          <p:spTgt spid="17"/>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18"/>
                                        </p:tgtEl>
                                        <p:attrNameLst>
                                          <p:attrName>style.visibility</p:attrName>
                                        </p:attrNameLst>
                                      </p:cBhvr>
                                      <p:to>
                                        <p:strVal val="visible"/>
                                      </p:to>
                                    </p:set>
                                    <p:anim calcmode="lin" valueType="num">
                                      <p:cBhvr additive="base">
                                        <p:cTn id="71" dur="500" fill="hold"/>
                                        <p:tgtEl>
                                          <p:spTgt spid="18"/>
                                        </p:tgtEl>
                                        <p:attrNameLst>
                                          <p:attrName>ppt_x</p:attrName>
                                        </p:attrNameLst>
                                      </p:cBhvr>
                                      <p:tavLst>
                                        <p:tav tm="0">
                                          <p:val>
                                            <p:strVal val="#ppt_x"/>
                                          </p:val>
                                        </p:tav>
                                        <p:tav tm="100000">
                                          <p:val>
                                            <p:strVal val="#ppt_x"/>
                                          </p:val>
                                        </p:tav>
                                      </p:tavLst>
                                    </p:anim>
                                    <p:anim calcmode="lin" valueType="num">
                                      <p:cBhvr additive="base">
                                        <p:cTn id="72"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P spid="11" grpId="0"/>
      <p:bldP spid="12" grpId="0"/>
      <p:bldP spid="13" grpId="0"/>
      <p:bldP spid="14" grpId="0"/>
      <p:bldP spid="15" grpId="0"/>
      <p:bldP spid="16" grpId="0"/>
      <p:bldP spid="17" grpId="0"/>
      <p:bldP spid="1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el 1">
            <a:extLst>
              <a:ext uri="{FF2B5EF4-FFF2-40B4-BE49-F238E27FC236}">
                <a16:creationId xmlns:a16="http://schemas.microsoft.com/office/drawing/2014/main" id="{6F57072E-074E-483C-8D37-258008EF6B4C}"/>
              </a:ext>
            </a:extLst>
          </p:cNvPr>
          <p:cNvSpPr>
            <a:spLocks noGrp="1"/>
          </p:cNvSpPr>
          <p:nvPr>
            <p:ph type="title"/>
          </p:nvPr>
        </p:nvSpPr>
        <p:spPr>
          <a:xfrm>
            <a:off x="1042988" y="-233363"/>
            <a:ext cx="7772400" cy="1143001"/>
          </a:xfrm>
        </p:spPr>
        <p:txBody>
          <a:bodyPr/>
          <a:lstStyle/>
          <a:p>
            <a:pPr eaLnBrk="1" hangingPunct="1"/>
            <a:r>
              <a:rPr lang="nl-NL" altLang="nl-NL">
                <a:solidFill>
                  <a:srgbClr val="000000"/>
                </a:solidFill>
                <a:ea typeface="ＭＳ Ｐゴシック" panose="020B0600070205080204" pitchFamily="34" charset="-128"/>
              </a:rPr>
              <a:t>Berekeningen</a:t>
            </a:r>
            <a:endParaRPr lang="nl-NL" altLang="nl-NL">
              <a:ea typeface="ＭＳ Ｐゴシック" panose="020B0600070205080204" pitchFamily="34" charset="-128"/>
            </a:endParaRPr>
          </a:p>
        </p:txBody>
      </p:sp>
      <p:graphicFrame>
        <p:nvGraphicFramePr>
          <p:cNvPr id="6" name="Tijdelijke aanduiding voor inhoud 5">
            <a:extLst>
              <a:ext uri="{FF2B5EF4-FFF2-40B4-BE49-F238E27FC236}">
                <a16:creationId xmlns:a16="http://schemas.microsoft.com/office/drawing/2014/main" id="{83AFD66C-7294-4A6B-96CF-029489517FBE}"/>
              </a:ext>
            </a:extLst>
          </p:cNvPr>
          <p:cNvGraphicFramePr>
            <a:graphicFrameLocks noGrp="1"/>
          </p:cNvGraphicFramePr>
          <p:nvPr>
            <p:ph idx="1"/>
          </p:nvPr>
        </p:nvGraphicFramePr>
        <p:xfrm>
          <a:off x="2430463" y="1557338"/>
          <a:ext cx="6029325" cy="4518022"/>
        </p:xfrm>
        <a:graphic>
          <a:graphicData uri="http://schemas.openxmlformats.org/drawingml/2006/table">
            <a:tbl>
              <a:tblPr>
                <a:tableStyleId>{616DA210-FB5B-4158-B5E0-FEB733F419BA}</a:tableStyleId>
              </a:tblPr>
              <a:tblGrid>
                <a:gridCol w="2929321">
                  <a:extLst>
                    <a:ext uri="{9D8B030D-6E8A-4147-A177-3AD203B41FA5}">
                      <a16:colId xmlns:a16="http://schemas.microsoft.com/office/drawing/2014/main" val="20000"/>
                    </a:ext>
                  </a:extLst>
                </a:gridCol>
                <a:gridCol w="3100004">
                  <a:extLst>
                    <a:ext uri="{9D8B030D-6E8A-4147-A177-3AD203B41FA5}">
                      <a16:colId xmlns:a16="http://schemas.microsoft.com/office/drawing/2014/main" val="20001"/>
                    </a:ext>
                  </a:extLst>
                </a:gridCol>
              </a:tblGrid>
              <a:tr h="723900">
                <a:tc>
                  <a:txBody>
                    <a:bodyPr/>
                    <a:lstStyle/>
                    <a:p>
                      <a:pPr algn="r">
                        <a:spcBef>
                          <a:spcPts val="450"/>
                        </a:spcBef>
                        <a:spcAft>
                          <a:spcPts val="365"/>
                        </a:spcAft>
                        <a:tabLst>
                          <a:tab pos="-914400" algn="l"/>
                          <a:tab pos="-457200" algn="l"/>
                          <a:tab pos="152400" algn="l"/>
                          <a:tab pos="304800" algn="l"/>
                          <a:tab pos="457200" algn="l"/>
                        </a:tabLst>
                      </a:pPr>
                      <a:r>
                        <a:rPr lang="nl-NL" sz="2000" dirty="0">
                          <a:effectLst/>
                        </a:rPr>
                        <a:t>dosering in l of kg per ha</a:t>
                      </a:r>
                      <a:endParaRPr lang="nl-NL" sz="2000" dirty="0">
                        <a:effectLst/>
                        <a:latin typeface="Courier"/>
                        <a:ea typeface="Times New Roman" panose="02020603050405020304" pitchFamily="18" charset="0"/>
                        <a:cs typeface="Times New Roman" panose="02020603050405020304" pitchFamily="18" charset="0"/>
                      </a:endParaRPr>
                    </a:p>
                  </a:txBody>
                  <a:tcPr marL="81898" marR="81898" marT="0" marB="0"/>
                </a:tc>
                <a:tc>
                  <a:txBody>
                    <a:bodyPr/>
                    <a:lstStyle/>
                    <a:p>
                      <a:pPr algn="r">
                        <a:spcBef>
                          <a:spcPts val="450"/>
                        </a:spcBef>
                        <a:spcAft>
                          <a:spcPts val="365"/>
                        </a:spcAft>
                        <a:tabLst>
                          <a:tab pos="-914400" algn="l"/>
                          <a:tab pos="-457200" algn="l"/>
                          <a:tab pos="152400" algn="l"/>
                          <a:tab pos="304800" algn="l"/>
                          <a:tab pos="457200" algn="l"/>
                        </a:tabLst>
                      </a:pPr>
                      <a:r>
                        <a:rPr lang="en-GB" sz="2000" dirty="0">
                          <a:effectLst/>
                        </a:rPr>
                        <a:t>dosering in ml of gr per are</a:t>
                      </a:r>
                    </a:p>
                    <a:p>
                      <a:pPr algn="r">
                        <a:spcBef>
                          <a:spcPts val="450"/>
                        </a:spcBef>
                        <a:spcAft>
                          <a:spcPts val="365"/>
                        </a:spcAft>
                        <a:tabLst>
                          <a:tab pos="-914400" algn="l"/>
                          <a:tab pos="-457200" algn="l"/>
                          <a:tab pos="152400" algn="l"/>
                          <a:tab pos="304800" algn="l"/>
                          <a:tab pos="457200" algn="l"/>
                        </a:tabLst>
                      </a:pPr>
                      <a:endParaRPr lang="nl-NL" sz="2000" dirty="0">
                        <a:effectLst/>
                        <a:latin typeface="Courier"/>
                        <a:ea typeface="Times New Roman" panose="02020603050405020304" pitchFamily="18" charset="0"/>
                        <a:cs typeface="Times New Roman" panose="02020603050405020304" pitchFamily="18" charset="0"/>
                      </a:endParaRPr>
                    </a:p>
                  </a:txBody>
                  <a:tcPr marL="81898" marR="81898" marT="0" marB="0"/>
                </a:tc>
                <a:extLst>
                  <a:ext uri="{0D108BD9-81ED-4DB2-BD59-A6C34878D82A}">
                    <a16:rowId xmlns:a16="http://schemas.microsoft.com/office/drawing/2014/main" val="10000"/>
                  </a:ext>
                </a:extLst>
              </a:tr>
              <a:tr h="341995">
                <a:tc>
                  <a:txBody>
                    <a:bodyPr/>
                    <a:lstStyle/>
                    <a:p>
                      <a:pPr algn="r">
                        <a:spcBef>
                          <a:spcPts val="450"/>
                        </a:spcBef>
                        <a:spcAft>
                          <a:spcPts val="365"/>
                        </a:spcAft>
                        <a:tabLst>
                          <a:tab pos="-914400" algn="l"/>
                          <a:tab pos="-457200" algn="l"/>
                          <a:tab pos="152400" algn="l"/>
                          <a:tab pos="304800" algn="l"/>
                          <a:tab pos="457200" algn="l"/>
                        </a:tabLst>
                      </a:pPr>
                      <a:r>
                        <a:rPr lang="en-GB" sz="1800" dirty="0">
                          <a:effectLst/>
                        </a:rPr>
                        <a:t>5 l/ha</a:t>
                      </a:r>
                      <a:endParaRPr lang="nl-NL" sz="1800" dirty="0">
                        <a:effectLst/>
                        <a:latin typeface="Courier"/>
                        <a:ea typeface="Times New Roman" panose="02020603050405020304" pitchFamily="18" charset="0"/>
                        <a:cs typeface="Times New Roman" panose="02020603050405020304" pitchFamily="18" charset="0"/>
                      </a:endParaRPr>
                    </a:p>
                  </a:txBody>
                  <a:tcPr marL="81898" marR="81898" marT="0" marB="0"/>
                </a:tc>
                <a:tc>
                  <a:txBody>
                    <a:bodyPr/>
                    <a:lstStyle/>
                    <a:p>
                      <a:pPr algn="r">
                        <a:spcBef>
                          <a:spcPts val="450"/>
                        </a:spcBef>
                        <a:spcAft>
                          <a:spcPts val="365"/>
                        </a:spcAft>
                        <a:tabLst>
                          <a:tab pos="-914400" algn="l"/>
                          <a:tab pos="-457200" algn="l"/>
                          <a:tab pos="152400" algn="l"/>
                          <a:tab pos="304800" algn="l"/>
                          <a:tab pos="457200" algn="l"/>
                        </a:tabLst>
                      </a:pPr>
                      <a:r>
                        <a:rPr lang="en-GB" sz="1800" dirty="0">
                          <a:effectLst/>
                        </a:rPr>
                        <a:t>50 ml/are</a:t>
                      </a:r>
                      <a:endParaRPr lang="nl-NL" sz="1800" dirty="0">
                        <a:effectLst/>
                        <a:latin typeface="Courier"/>
                        <a:ea typeface="Times New Roman" panose="02020603050405020304" pitchFamily="18" charset="0"/>
                        <a:cs typeface="Times New Roman" panose="02020603050405020304" pitchFamily="18" charset="0"/>
                      </a:endParaRPr>
                    </a:p>
                  </a:txBody>
                  <a:tcPr marL="81898" marR="81898" marT="0" marB="0"/>
                </a:tc>
                <a:extLst>
                  <a:ext uri="{0D108BD9-81ED-4DB2-BD59-A6C34878D82A}">
                    <a16:rowId xmlns:a16="http://schemas.microsoft.com/office/drawing/2014/main" val="10001"/>
                  </a:ext>
                </a:extLst>
              </a:tr>
              <a:tr h="374172">
                <a:tc>
                  <a:txBody>
                    <a:bodyPr/>
                    <a:lstStyle/>
                    <a:p>
                      <a:pPr algn="r">
                        <a:spcBef>
                          <a:spcPts val="450"/>
                        </a:spcBef>
                        <a:spcAft>
                          <a:spcPts val="365"/>
                        </a:spcAft>
                        <a:tabLst>
                          <a:tab pos="-914400" algn="l"/>
                          <a:tab pos="-457200" algn="l"/>
                          <a:tab pos="152400" algn="l"/>
                          <a:tab pos="304800" algn="l"/>
                          <a:tab pos="457200" algn="l"/>
                        </a:tabLst>
                      </a:pPr>
                      <a:r>
                        <a:rPr lang="en-GB" sz="1800" dirty="0">
                          <a:effectLst/>
                        </a:rPr>
                        <a:t>3 kg/ha</a:t>
                      </a:r>
                      <a:endParaRPr lang="nl-NL" sz="1800" dirty="0">
                        <a:effectLst/>
                        <a:latin typeface="Courier"/>
                        <a:ea typeface="Times New Roman" panose="02020603050405020304" pitchFamily="18" charset="0"/>
                        <a:cs typeface="Times New Roman" panose="02020603050405020304" pitchFamily="18" charset="0"/>
                      </a:endParaRPr>
                    </a:p>
                  </a:txBody>
                  <a:tcPr marL="81898" marR="81898" marT="0" marB="0"/>
                </a:tc>
                <a:tc>
                  <a:txBody>
                    <a:bodyPr/>
                    <a:lstStyle/>
                    <a:p>
                      <a:pPr algn="r">
                        <a:spcBef>
                          <a:spcPts val="450"/>
                        </a:spcBef>
                        <a:spcAft>
                          <a:spcPts val="365"/>
                        </a:spcAft>
                        <a:tabLst>
                          <a:tab pos="-914400" algn="l"/>
                          <a:tab pos="-457200" algn="l"/>
                          <a:tab pos="152400" algn="l"/>
                          <a:tab pos="304800" algn="l"/>
                          <a:tab pos="457200" algn="l"/>
                        </a:tabLst>
                      </a:pPr>
                      <a:r>
                        <a:rPr lang="en-GB" sz="1800" dirty="0">
                          <a:effectLst/>
                        </a:rPr>
                        <a:t> gr/are</a:t>
                      </a:r>
                      <a:endParaRPr lang="nl-NL" sz="1800" dirty="0">
                        <a:effectLst/>
                        <a:latin typeface="Courier"/>
                        <a:ea typeface="Times New Roman" panose="02020603050405020304" pitchFamily="18" charset="0"/>
                        <a:cs typeface="Times New Roman" panose="02020603050405020304" pitchFamily="18" charset="0"/>
                      </a:endParaRPr>
                    </a:p>
                  </a:txBody>
                  <a:tcPr marL="81898" marR="81898" marT="0" marB="0"/>
                </a:tc>
                <a:extLst>
                  <a:ext uri="{0D108BD9-81ED-4DB2-BD59-A6C34878D82A}">
                    <a16:rowId xmlns:a16="http://schemas.microsoft.com/office/drawing/2014/main" val="10002"/>
                  </a:ext>
                </a:extLst>
              </a:tr>
              <a:tr h="341995">
                <a:tc>
                  <a:txBody>
                    <a:bodyPr/>
                    <a:lstStyle/>
                    <a:p>
                      <a:pPr algn="r">
                        <a:spcBef>
                          <a:spcPts val="450"/>
                        </a:spcBef>
                        <a:spcAft>
                          <a:spcPts val="365"/>
                        </a:spcAft>
                        <a:tabLst>
                          <a:tab pos="-914400" algn="l"/>
                          <a:tab pos="-457200" algn="l"/>
                          <a:tab pos="152400" algn="l"/>
                          <a:tab pos="304800" algn="l"/>
                          <a:tab pos="457200" algn="l"/>
                        </a:tabLst>
                      </a:pPr>
                      <a:r>
                        <a:rPr lang="en-GB" sz="1800" dirty="0">
                          <a:effectLst/>
                        </a:rPr>
                        <a:t> l/ha</a:t>
                      </a:r>
                      <a:endParaRPr lang="nl-NL" sz="1800" dirty="0">
                        <a:effectLst/>
                        <a:latin typeface="Courier"/>
                        <a:ea typeface="Times New Roman" panose="02020603050405020304" pitchFamily="18" charset="0"/>
                        <a:cs typeface="Times New Roman" panose="02020603050405020304" pitchFamily="18" charset="0"/>
                      </a:endParaRPr>
                    </a:p>
                  </a:txBody>
                  <a:tcPr marL="81898" marR="81898" marT="0" marB="0"/>
                </a:tc>
                <a:tc>
                  <a:txBody>
                    <a:bodyPr/>
                    <a:lstStyle/>
                    <a:p>
                      <a:pPr algn="r">
                        <a:spcBef>
                          <a:spcPts val="450"/>
                        </a:spcBef>
                        <a:spcAft>
                          <a:spcPts val="365"/>
                        </a:spcAft>
                        <a:tabLst>
                          <a:tab pos="-914400" algn="l"/>
                          <a:tab pos="-457200" algn="l"/>
                          <a:tab pos="152400" algn="l"/>
                          <a:tab pos="304800" algn="l"/>
                          <a:tab pos="457200" algn="l"/>
                        </a:tabLst>
                      </a:pPr>
                      <a:r>
                        <a:rPr lang="en-GB" sz="1800" dirty="0">
                          <a:effectLst/>
                        </a:rPr>
                        <a:t>20 ml/are</a:t>
                      </a:r>
                      <a:endParaRPr lang="nl-NL" sz="1800" dirty="0">
                        <a:effectLst/>
                        <a:latin typeface="Courier"/>
                        <a:ea typeface="Times New Roman" panose="02020603050405020304" pitchFamily="18" charset="0"/>
                        <a:cs typeface="Times New Roman" panose="02020603050405020304" pitchFamily="18" charset="0"/>
                      </a:endParaRPr>
                    </a:p>
                  </a:txBody>
                  <a:tcPr marL="81898" marR="81898" marT="0" marB="0"/>
                </a:tc>
                <a:extLst>
                  <a:ext uri="{0D108BD9-81ED-4DB2-BD59-A6C34878D82A}">
                    <a16:rowId xmlns:a16="http://schemas.microsoft.com/office/drawing/2014/main" val="10003"/>
                  </a:ext>
                </a:extLst>
              </a:tr>
              <a:tr h="341995">
                <a:tc>
                  <a:txBody>
                    <a:bodyPr/>
                    <a:lstStyle/>
                    <a:p>
                      <a:pPr algn="r">
                        <a:spcBef>
                          <a:spcPts val="450"/>
                        </a:spcBef>
                        <a:spcAft>
                          <a:spcPts val="365"/>
                        </a:spcAft>
                        <a:tabLst>
                          <a:tab pos="-914400" algn="l"/>
                          <a:tab pos="-457200" algn="l"/>
                          <a:tab pos="152400" algn="l"/>
                          <a:tab pos="304800" algn="l"/>
                          <a:tab pos="457200" algn="l"/>
                        </a:tabLst>
                      </a:pPr>
                      <a:r>
                        <a:rPr lang="en-GB" sz="1800" dirty="0">
                          <a:effectLst/>
                        </a:rPr>
                        <a:t>6 l/ha</a:t>
                      </a:r>
                      <a:endParaRPr lang="nl-NL" sz="1800" dirty="0">
                        <a:effectLst/>
                        <a:latin typeface="Courier"/>
                        <a:ea typeface="Times New Roman" panose="02020603050405020304" pitchFamily="18" charset="0"/>
                        <a:cs typeface="Times New Roman" panose="02020603050405020304" pitchFamily="18" charset="0"/>
                      </a:endParaRPr>
                    </a:p>
                  </a:txBody>
                  <a:tcPr marL="81898" marR="81898" marT="0" marB="0"/>
                </a:tc>
                <a:tc>
                  <a:txBody>
                    <a:bodyPr/>
                    <a:lstStyle/>
                    <a:p>
                      <a:pPr algn="r">
                        <a:spcBef>
                          <a:spcPts val="450"/>
                        </a:spcBef>
                        <a:spcAft>
                          <a:spcPts val="365"/>
                        </a:spcAft>
                        <a:tabLst>
                          <a:tab pos="-914400" algn="l"/>
                          <a:tab pos="-457200" algn="l"/>
                          <a:tab pos="152400" algn="l"/>
                          <a:tab pos="304800" algn="l"/>
                          <a:tab pos="457200" algn="l"/>
                        </a:tabLst>
                      </a:pPr>
                      <a:r>
                        <a:rPr lang="en-GB" sz="1800" dirty="0">
                          <a:effectLst/>
                        </a:rPr>
                        <a:t>ml/are</a:t>
                      </a:r>
                      <a:endParaRPr lang="nl-NL" sz="1800" dirty="0">
                        <a:effectLst/>
                        <a:latin typeface="Courier"/>
                        <a:ea typeface="Times New Roman" panose="02020603050405020304" pitchFamily="18" charset="0"/>
                        <a:cs typeface="Times New Roman" panose="02020603050405020304" pitchFamily="18" charset="0"/>
                      </a:endParaRPr>
                    </a:p>
                  </a:txBody>
                  <a:tcPr marL="81898" marR="81898" marT="0" marB="0"/>
                </a:tc>
                <a:extLst>
                  <a:ext uri="{0D108BD9-81ED-4DB2-BD59-A6C34878D82A}">
                    <a16:rowId xmlns:a16="http://schemas.microsoft.com/office/drawing/2014/main" val="10004"/>
                  </a:ext>
                </a:extLst>
              </a:tr>
              <a:tr h="341995">
                <a:tc>
                  <a:txBody>
                    <a:bodyPr/>
                    <a:lstStyle/>
                    <a:p>
                      <a:pPr algn="r">
                        <a:spcBef>
                          <a:spcPts val="450"/>
                        </a:spcBef>
                        <a:spcAft>
                          <a:spcPts val="365"/>
                        </a:spcAft>
                        <a:tabLst>
                          <a:tab pos="-914400" algn="l"/>
                          <a:tab pos="-457200" algn="l"/>
                          <a:tab pos="152400" algn="l"/>
                          <a:tab pos="304800" algn="l"/>
                          <a:tab pos="457200" algn="l"/>
                        </a:tabLst>
                      </a:pPr>
                      <a:r>
                        <a:rPr lang="en-GB" sz="1800" dirty="0">
                          <a:effectLst/>
                        </a:rPr>
                        <a:t>2 l/ha</a:t>
                      </a:r>
                      <a:endParaRPr lang="nl-NL" sz="1800" dirty="0">
                        <a:effectLst/>
                        <a:latin typeface="Courier"/>
                        <a:ea typeface="Times New Roman" panose="02020603050405020304" pitchFamily="18" charset="0"/>
                        <a:cs typeface="Times New Roman" panose="02020603050405020304" pitchFamily="18" charset="0"/>
                      </a:endParaRPr>
                    </a:p>
                  </a:txBody>
                  <a:tcPr marL="81898" marR="81898" marT="0" marB="0"/>
                </a:tc>
                <a:tc>
                  <a:txBody>
                    <a:bodyPr/>
                    <a:lstStyle/>
                    <a:p>
                      <a:pPr algn="r">
                        <a:spcBef>
                          <a:spcPts val="450"/>
                        </a:spcBef>
                        <a:spcAft>
                          <a:spcPts val="365"/>
                        </a:spcAft>
                        <a:tabLst>
                          <a:tab pos="-914400" algn="l"/>
                          <a:tab pos="-457200" algn="l"/>
                          <a:tab pos="152400" algn="l"/>
                          <a:tab pos="304800" algn="l"/>
                          <a:tab pos="457200" algn="l"/>
                        </a:tabLst>
                      </a:pPr>
                      <a:r>
                        <a:rPr lang="en-GB" sz="1800" dirty="0">
                          <a:effectLst/>
                        </a:rPr>
                        <a:t> ml/are</a:t>
                      </a:r>
                      <a:endParaRPr lang="nl-NL" sz="1800" dirty="0">
                        <a:effectLst/>
                        <a:latin typeface="Courier"/>
                        <a:ea typeface="Times New Roman" panose="02020603050405020304" pitchFamily="18" charset="0"/>
                        <a:cs typeface="Times New Roman" panose="02020603050405020304" pitchFamily="18" charset="0"/>
                      </a:endParaRPr>
                    </a:p>
                  </a:txBody>
                  <a:tcPr marL="81898" marR="81898" marT="0" marB="0"/>
                </a:tc>
                <a:extLst>
                  <a:ext uri="{0D108BD9-81ED-4DB2-BD59-A6C34878D82A}">
                    <a16:rowId xmlns:a16="http://schemas.microsoft.com/office/drawing/2014/main" val="10005"/>
                  </a:ext>
                </a:extLst>
              </a:tr>
              <a:tr h="341995">
                <a:tc>
                  <a:txBody>
                    <a:bodyPr/>
                    <a:lstStyle/>
                    <a:p>
                      <a:pPr algn="r">
                        <a:spcBef>
                          <a:spcPts val="450"/>
                        </a:spcBef>
                        <a:spcAft>
                          <a:spcPts val="365"/>
                        </a:spcAft>
                        <a:tabLst>
                          <a:tab pos="-914400" algn="l"/>
                          <a:tab pos="-457200" algn="l"/>
                          <a:tab pos="152400" algn="l"/>
                          <a:tab pos="304800" algn="l"/>
                          <a:tab pos="457200" algn="l"/>
                        </a:tabLst>
                      </a:pPr>
                      <a:r>
                        <a:rPr lang="en-GB" sz="1800" dirty="0">
                          <a:effectLst/>
                        </a:rPr>
                        <a:t>0,5 kg/ha</a:t>
                      </a:r>
                      <a:endParaRPr lang="nl-NL" sz="1800" dirty="0">
                        <a:effectLst/>
                        <a:latin typeface="Courier"/>
                        <a:ea typeface="Times New Roman" panose="02020603050405020304" pitchFamily="18" charset="0"/>
                        <a:cs typeface="Times New Roman" panose="02020603050405020304" pitchFamily="18" charset="0"/>
                      </a:endParaRPr>
                    </a:p>
                  </a:txBody>
                  <a:tcPr marL="81898" marR="81898" marT="0" marB="0"/>
                </a:tc>
                <a:tc>
                  <a:txBody>
                    <a:bodyPr/>
                    <a:lstStyle/>
                    <a:p>
                      <a:pPr algn="r">
                        <a:spcBef>
                          <a:spcPts val="450"/>
                        </a:spcBef>
                        <a:spcAft>
                          <a:spcPts val="365"/>
                        </a:spcAft>
                        <a:tabLst>
                          <a:tab pos="-914400" algn="l"/>
                          <a:tab pos="-457200" algn="l"/>
                          <a:tab pos="152400" algn="l"/>
                          <a:tab pos="304800" algn="l"/>
                          <a:tab pos="457200" algn="l"/>
                        </a:tabLst>
                      </a:pPr>
                      <a:r>
                        <a:rPr lang="en-GB" sz="1800" dirty="0">
                          <a:effectLst/>
                        </a:rPr>
                        <a:t> gr/are</a:t>
                      </a:r>
                      <a:endParaRPr lang="nl-NL" sz="1800" dirty="0">
                        <a:effectLst/>
                        <a:latin typeface="Courier"/>
                        <a:ea typeface="Times New Roman" panose="02020603050405020304" pitchFamily="18" charset="0"/>
                        <a:cs typeface="Times New Roman" panose="02020603050405020304" pitchFamily="18" charset="0"/>
                      </a:endParaRPr>
                    </a:p>
                  </a:txBody>
                  <a:tcPr marL="81898" marR="81898" marT="0" marB="0"/>
                </a:tc>
                <a:extLst>
                  <a:ext uri="{0D108BD9-81ED-4DB2-BD59-A6C34878D82A}">
                    <a16:rowId xmlns:a16="http://schemas.microsoft.com/office/drawing/2014/main" val="10006"/>
                  </a:ext>
                </a:extLst>
              </a:tr>
              <a:tr h="341995">
                <a:tc>
                  <a:txBody>
                    <a:bodyPr/>
                    <a:lstStyle/>
                    <a:p>
                      <a:pPr algn="r">
                        <a:spcBef>
                          <a:spcPts val="450"/>
                        </a:spcBef>
                        <a:spcAft>
                          <a:spcPts val="365"/>
                        </a:spcAft>
                        <a:tabLst>
                          <a:tab pos="-914400" algn="l"/>
                          <a:tab pos="-457200" algn="l"/>
                          <a:tab pos="152400" algn="l"/>
                          <a:tab pos="304800" algn="l"/>
                          <a:tab pos="457200" algn="l"/>
                        </a:tabLst>
                      </a:pPr>
                      <a:r>
                        <a:rPr lang="en-GB" sz="1800" dirty="0">
                          <a:effectLst/>
                        </a:rPr>
                        <a:t> kg/ha</a:t>
                      </a:r>
                      <a:endParaRPr lang="nl-NL" sz="1800" dirty="0">
                        <a:effectLst/>
                        <a:latin typeface="Courier"/>
                        <a:ea typeface="Times New Roman" panose="02020603050405020304" pitchFamily="18" charset="0"/>
                        <a:cs typeface="Times New Roman" panose="02020603050405020304" pitchFamily="18" charset="0"/>
                      </a:endParaRPr>
                    </a:p>
                  </a:txBody>
                  <a:tcPr marL="81898" marR="81898" marT="0" marB="0"/>
                </a:tc>
                <a:tc>
                  <a:txBody>
                    <a:bodyPr/>
                    <a:lstStyle/>
                    <a:p>
                      <a:pPr algn="r">
                        <a:spcBef>
                          <a:spcPts val="450"/>
                        </a:spcBef>
                        <a:spcAft>
                          <a:spcPts val="365"/>
                        </a:spcAft>
                        <a:tabLst>
                          <a:tab pos="-914400" algn="l"/>
                          <a:tab pos="-457200" algn="l"/>
                          <a:tab pos="152400" algn="l"/>
                          <a:tab pos="304800" algn="l"/>
                          <a:tab pos="457200" algn="l"/>
                        </a:tabLst>
                      </a:pPr>
                      <a:r>
                        <a:rPr lang="en-GB" sz="1800" dirty="0">
                          <a:effectLst/>
                        </a:rPr>
                        <a:t>30 gr/are</a:t>
                      </a:r>
                      <a:endParaRPr lang="nl-NL" sz="1800" dirty="0">
                        <a:effectLst/>
                        <a:latin typeface="Courier"/>
                        <a:ea typeface="Times New Roman" panose="02020603050405020304" pitchFamily="18" charset="0"/>
                        <a:cs typeface="Times New Roman" panose="02020603050405020304" pitchFamily="18" charset="0"/>
                      </a:endParaRPr>
                    </a:p>
                  </a:txBody>
                  <a:tcPr marL="81898" marR="81898" marT="0" marB="0"/>
                </a:tc>
                <a:extLst>
                  <a:ext uri="{0D108BD9-81ED-4DB2-BD59-A6C34878D82A}">
                    <a16:rowId xmlns:a16="http://schemas.microsoft.com/office/drawing/2014/main" val="10007"/>
                  </a:ext>
                </a:extLst>
              </a:tr>
              <a:tr h="341995">
                <a:tc>
                  <a:txBody>
                    <a:bodyPr/>
                    <a:lstStyle/>
                    <a:p>
                      <a:pPr algn="r">
                        <a:spcBef>
                          <a:spcPts val="450"/>
                        </a:spcBef>
                        <a:spcAft>
                          <a:spcPts val="365"/>
                        </a:spcAft>
                        <a:tabLst>
                          <a:tab pos="-914400" algn="l"/>
                          <a:tab pos="-457200" algn="l"/>
                          <a:tab pos="152400" algn="l"/>
                          <a:tab pos="304800" algn="l"/>
                          <a:tab pos="457200" algn="l"/>
                        </a:tabLst>
                      </a:pPr>
                      <a:r>
                        <a:rPr lang="en-GB" sz="1800" dirty="0">
                          <a:effectLst/>
                        </a:rPr>
                        <a:t> l/ha</a:t>
                      </a:r>
                      <a:endParaRPr lang="nl-NL" sz="1800" dirty="0">
                        <a:effectLst/>
                        <a:latin typeface="Courier"/>
                        <a:ea typeface="Times New Roman" panose="02020603050405020304" pitchFamily="18" charset="0"/>
                        <a:cs typeface="Times New Roman" panose="02020603050405020304" pitchFamily="18" charset="0"/>
                      </a:endParaRPr>
                    </a:p>
                  </a:txBody>
                  <a:tcPr marL="81898" marR="81898" marT="0" marB="0"/>
                </a:tc>
                <a:tc>
                  <a:txBody>
                    <a:bodyPr/>
                    <a:lstStyle/>
                    <a:p>
                      <a:pPr algn="r">
                        <a:spcBef>
                          <a:spcPts val="450"/>
                        </a:spcBef>
                        <a:spcAft>
                          <a:spcPts val="365"/>
                        </a:spcAft>
                        <a:tabLst>
                          <a:tab pos="-914400" algn="l"/>
                          <a:tab pos="-457200" algn="l"/>
                          <a:tab pos="152400" algn="l"/>
                          <a:tab pos="304800" algn="l"/>
                          <a:tab pos="457200" algn="l"/>
                        </a:tabLst>
                      </a:pPr>
                      <a:r>
                        <a:rPr lang="en-GB" sz="1800" dirty="0">
                          <a:effectLst/>
                        </a:rPr>
                        <a:t>50 cc/are</a:t>
                      </a:r>
                      <a:endParaRPr lang="nl-NL" sz="1800" dirty="0">
                        <a:effectLst/>
                        <a:latin typeface="Courier"/>
                        <a:ea typeface="Times New Roman" panose="02020603050405020304" pitchFamily="18" charset="0"/>
                        <a:cs typeface="Times New Roman" panose="02020603050405020304" pitchFamily="18" charset="0"/>
                      </a:endParaRPr>
                    </a:p>
                  </a:txBody>
                  <a:tcPr marL="81898" marR="81898" marT="0" marB="0"/>
                </a:tc>
                <a:extLst>
                  <a:ext uri="{0D108BD9-81ED-4DB2-BD59-A6C34878D82A}">
                    <a16:rowId xmlns:a16="http://schemas.microsoft.com/office/drawing/2014/main" val="10008"/>
                  </a:ext>
                </a:extLst>
              </a:tr>
              <a:tr h="341995">
                <a:tc>
                  <a:txBody>
                    <a:bodyPr/>
                    <a:lstStyle/>
                    <a:p>
                      <a:pPr algn="r">
                        <a:spcBef>
                          <a:spcPts val="450"/>
                        </a:spcBef>
                        <a:spcAft>
                          <a:spcPts val="365"/>
                        </a:spcAft>
                        <a:tabLst>
                          <a:tab pos="-914400" algn="l"/>
                          <a:tab pos="-457200" algn="l"/>
                          <a:tab pos="152400" algn="l"/>
                          <a:tab pos="304800" algn="l"/>
                          <a:tab pos="457200" algn="l"/>
                        </a:tabLst>
                      </a:pPr>
                      <a:r>
                        <a:rPr lang="en-GB" sz="1800" dirty="0">
                          <a:effectLst/>
                        </a:rPr>
                        <a:t> l/ha</a:t>
                      </a:r>
                      <a:endParaRPr lang="nl-NL" sz="1800" dirty="0">
                        <a:effectLst/>
                        <a:latin typeface="Courier"/>
                        <a:ea typeface="Times New Roman" panose="02020603050405020304" pitchFamily="18" charset="0"/>
                        <a:cs typeface="Times New Roman" panose="02020603050405020304" pitchFamily="18" charset="0"/>
                      </a:endParaRPr>
                    </a:p>
                  </a:txBody>
                  <a:tcPr marL="81898" marR="81898" marT="0" marB="0"/>
                </a:tc>
                <a:tc>
                  <a:txBody>
                    <a:bodyPr/>
                    <a:lstStyle/>
                    <a:p>
                      <a:pPr algn="r">
                        <a:spcBef>
                          <a:spcPts val="450"/>
                        </a:spcBef>
                        <a:spcAft>
                          <a:spcPts val="365"/>
                        </a:spcAft>
                        <a:tabLst>
                          <a:tab pos="-914400" algn="l"/>
                          <a:tab pos="-457200" algn="l"/>
                          <a:tab pos="152400" algn="l"/>
                          <a:tab pos="304800" algn="l"/>
                          <a:tab pos="457200" algn="l"/>
                        </a:tabLst>
                      </a:pPr>
                      <a:r>
                        <a:rPr lang="en-GB" sz="1800" dirty="0">
                          <a:effectLst/>
                        </a:rPr>
                        <a:t>60 cc/are</a:t>
                      </a:r>
                      <a:endParaRPr lang="nl-NL" sz="1800" dirty="0">
                        <a:effectLst/>
                        <a:latin typeface="Courier"/>
                        <a:ea typeface="Times New Roman" panose="02020603050405020304" pitchFamily="18" charset="0"/>
                        <a:cs typeface="Times New Roman" panose="02020603050405020304" pitchFamily="18" charset="0"/>
                      </a:endParaRPr>
                    </a:p>
                  </a:txBody>
                  <a:tcPr marL="81898" marR="81898" marT="0" marB="0"/>
                </a:tc>
                <a:extLst>
                  <a:ext uri="{0D108BD9-81ED-4DB2-BD59-A6C34878D82A}">
                    <a16:rowId xmlns:a16="http://schemas.microsoft.com/office/drawing/2014/main" val="10009"/>
                  </a:ext>
                </a:extLst>
              </a:tr>
              <a:tr h="341995">
                <a:tc>
                  <a:txBody>
                    <a:bodyPr/>
                    <a:lstStyle/>
                    <a:p>
                      <a:pPr algn="r">
                        <a:spcBef>
                          <a:spcPts val="450"/>
                        </a:spcBef>
                        <a:spcAft>
                          <a:spcPts val="365"/>
                        </a:spcAft>
                        <a:tabLst>
                          <a:tab pos="-914400" algn="l"/>
                          <a:tab pos="-457200" algn="l"/>
                          <a:tab pos="152400" algn="l"/>
                          <a:tab pos="304800" algn="l"/>
                          <a:tab pos="457200" algn="l"/>
                        </a:tabLst>
                      </a:pPr>
                      <a:r>
                        <a:rPr lang="en-GB" sz="1800" dirty="0">
                          <a:effectLst/>
                        </a:rPr>
                        <a:t>kg/ha</a:t>
                      </a:r>
                      <a:endParaRPr lang="nl-NL" sz="1800" dirty="0">
                        <a:effectLst/>
                        <a:latin typeface="Courier"/>
                        <a:ea typeface="Times New Roman" panose="02020603050405020304" pitchFamily="18" charset="0"/>
                        <a:cs typeface="Times New Roman" panose="02020603050405020304" pitchFamily="18" charset="0"/>
                      </a:endParaRPr>
                    </a:p>
                  </a:txBody>
                  <a:tcPr marL="81898" marR="81898" marT="0" marB="0"/>
                </a:tc>
                <a:tc>
                  <a:txBody>
                    <a:bodyPr/>
                    <a:lstStyle/>
                    <a:p>
                      <a:pPr algn="r">
                        <a:spcBef>
                          <a:spcPts val="450"/>
                        </a:spcBef>
                        <a:spcAft>
                          <a:spcPts val="365"/>
                        </a:spcAft>
                        <a:tabLst>
                          <a:tab pos="-914400" algn="l"/>
                          <a:tab pos="-457200" algn="l"/>
                          <a:tab pos="152400" algn="l"/>
                          <a:tab pos="304800" algn="l"/>
                          <a:tab pos="457200" algn="l"/>
                        </a:tabLst>
                      </a:pPr>
                      <a:r>
                        <a:rPr lang="en-GB" sz="1800" dirty="0">
                          <a:effectLst/>
                        </a:rPr>
                        <a:t>12 gr/are</a:t>
                      </a:r>
                      <a:endParaRPr lang="nl-NL" sz="1800" dirty="0">
                        <a:effectLst/>
                        <a:latin typeface="Courier"/>
                        <a:ea typeface="Times New Roman" panose="02020603050405020304" pitchFamily="18" charset="0"/>
                        <a:cs typeface="Times New Roman" panose="02020603050405020304" pitchFamily="18" charset="0"/>
                      </a:endParaRPr>
                    </a:p>
                  </a:txBody>
                  <a:tcPr marL="81898" marR="81898" marT="0" marB="0"/>
                </a:tc>
                <a:extLst>
                  <a:ext uri="{0D108BD9-81ED-4DB2-BD59-A6C34878D82A}">
                    <a16:rowId xmlns:a16="http://schemas.microsoft.com/office/drawing/2014/main" val="10010"/>
                  </a:ext>
                </a:extLst>
              </a:tr>
              <a:tr h="341995">
                <a:tc>
                  <a:txBody>
                    <a:bodyPr/>
                    <a:lstStyle/>
                    <a:p>
                      <a:pPr algn="r">
                        <a:spcBef>
                          <a:spcPts val="450"/>
                        </a:spcBef>
                        <a:spcAft>
                          <a:spcPts val="365"/>
                        </a:spcAft>
                        <a:tabLst>
                          <a:tab pos="-914400" algn="l"/>
                          <a:tab pos="-457200" algn="l"/>
                          <a:tab pos="152400" algn="l"/>
                          <a:tab pos="304800" algn="l"/>
                          <a:tab pos="457200" algn="l"/>
                        </a:tabLst>
                      </a:pPr>
                      <a:r>
                        <a:rPr lang="en-GB" sz="1800">
                          <a:effectLst/>
                        </a:rPr>
                        <a:t>4,5 l/ha</a:t>
                      </a:r>
                      <a:endParaRPr lang="nl-NL" sz="1800">
                        <a:effectLst/>
                        <a:latin typeface="Courier"/>
                        <a:ea typeface="Times New Roman" panose="02020603050405020304" pitchFamily="18" charset="0"/>
                        <a:cs typeface="Times New Roman" panose="02020603050405020304" pitchFamily="18" charset="0"/>
                      </a:endParaRPr>
                    </a:p>
                  </a:txBody>
                  <a:tcPr marL="81898" marR="81898" marT="0" marB="0"/>
                </a:tc>
                <a:tc>
                  <a:txBody>
                    <a:bodyPr/>
                    <a:lstStyle/>
                    <a:p>
                      <a:pPr algn="r">
                        <a:spcBef>
                          <a:spcPts val="450"/>
                        </a:spcBef>
                        <a:spcAft>
                          <a:spcPts val="365"/>
                        </a:spcAft>
                        <a:tabLst>
                          <a:tab pos="-914400" algn="l"/>
                          <a:tab pos="-457200" algn="l"/>
                          <a:tab pos="152400" algn="l"/>
                          <a:tab pos="304800" algn="l"/>
                          <a:tab pos="457200" algn="l"/>
                        </a:tabLst>
                      </a:pPr>
                      <a:r>
                        <a:rPr lang="en-GB" sz="1800" dirty="0">
                          <a:effectLst/>
                        </a:rPr>
                        <a:t> ml/are</a:t>
                      </a:r>
                      <a:endParaRPr lang="nl-NL" sz="1800" dirty="0">
                        <a:effectLst/>
                        <a:latin typeface="Courier"/>
                        <a:ea typeface="Times New Roman" panose="02020603050405020304" pitchFamily="18" charset="0"/>
                        <a:cs typeface="Times New Roman" panose="02020603050405020304" pitchFamily="18" charset="0"/>
                      </a:endParaRPr>
                    </a:p>
                  </a:txBody>
                  <a:tcPr marL="81898" marR="81898" marT="0" marB="0"/>
                </a:tc>
                <a:extLst>
                  <a:ext uri="{0D108BD9-81ED-4DB2-BD59-A6C34878D82A}">
                    <a16:rowId xmlns:a16="http://schemas.microsoft.com/office/drawing/2014/main" val="10011"/>
                  </a:ext>
                </a:extLst>
              </a:tr>
            </a:tbl>
          </a:graphicData>
        </a:graphic>
      </p:graphicFrame>
      <p:sp>
        <p:nvSpPr>
          <p:cNvPr id="19500" name="Rectangle 1">
            <a:extLst>
              <a:ext uri="{FF2B5EF4-FFF2-40B4-BE49-F238E27FC236}">
                <a16:creationId xmlns:a16="http://schemas.microsoft.com/office/drawing/2014/main" id="{11EE5514-0C9C-42E0-A4CA-BA078C3F7ADD}"/>
              </a:ext>
            </a:extLst>
          </p:cNvPr>
          <p:cNvSpPr>
            <a:spLocks noChangeArrowheads="1"/>
          </p:cNvSpPr>
          <p:nvPr/>
        </p:nvSpPr>
        <p:spPr bwMode="auto">
          <a:xfrm>
            <a:off x="0" y="0"/>
            <a:ext cx="12871450" cy="552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nl-NL" altLang="nl-NL" sz="1800">
              <a:latin typeface="Arial" panose="020B0604020202020204" pitchFamily="34" charset="0"/>
            </a:endParaRPr>
          </a:p>
        </p:txBody>
      </p:sp>
      <p:sp>
        <p:nvSpPr>
          <p:cNvPr id="9" name="Tekstvak 8">
            <a:extLst>
              <a:ext uri="{FF2B5EF4-FFF2-40B4-BE49-F238E27FC236}">
                <a16:creationId xmlns:a16="http://schemas.microsoft.com/office/drawing/2014/main" id="{C31CF3A3-64DB-40F0-A8AB-562B8722A21D}"/>
              </a:ext>
            </a:extLst>
          </p:cNvPr>
          <p:cNvSpPr txBox="1">
            <a:spLocks noChangeArrowheads="1"/>
          </p:cNvSpPr>
          <p:nvPr/>
        </p:nvSpPr>
        <p:spPr bwMode="auto">
          <a:xfrm>
            <a:off x="7429500" y="2613025"/>
            <a:ext cx="4413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nl-NL" altLang="nl-NL" sz="1800">
                <a:solidFill>
                  <a:srgbClr val="FF0000"/>
                </a:solidFill>
                <a:latin typeface="Arial" panose="020B0604020202020204" pitchFamily="34" charset="0"/>
              </a:rPr>
              <a:t>30</a:t>
            </a:r>
          </a:p>
        </p:txBody>
      </p:sp>
      <p:sp>
        <p:nvSpPr>
          <p:cNvPr id="10" name="Tekstvak 9">
            <a:extLst>
              <a:ext uri="{FF2B5EF4-FFF2-40B4-BE49-F238E27FC236}">
                <a16:creationId xmlns:a16="http://schemas.microsoft.com/office/drawing/2014/main" id="{0A90263B-B8A3-41CC-8552-86A23D1A6D26}"/>
              </a:ext>
            </a:extLst>
          </p:cNvPr>
          <p:cNvSpPr txBox="1">
            <a:spLocks noChangeArrowheads="1"/>
          </p:cNvSpPr>
          <p:nvPr/>
        </p:nvSpPr>
        <p:spPr bwMode="auto">
          <a:xfrm>
            <a:off x="4616450" y="2971800"/>
            <a:ext cx="3143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nl-NL" altLang="nl-NL" sz="1800">
                <a:solidFill>
                  <a:srgbClr val="FF0000"/>
                </a:solidFill>
                <a:latin typeface="Arial" panose="020B0604020202020204" pitchFamily="34" charset="0"/>
              </a:rPr>
              <a:t>2</a:t>
            </a:r>
          </a:p>
        </p:txBody>
      </p:sp>
      <p:sp>
        <p:nvSpPr>
          <p:cNvPr id="11" name="Tekstvak 10">
            <a:extLst>
              <a:ext uri="{FF2B5EF4-FFF2-40B4-BE49-F238E27FC236}">
                <a16:creationId xmlns:a16="http://schemas.microsoft.com/office/drawing/2014/main" id="{D6F9B04F-6F5A-44CC-9B43-DF29A54B8EAB}"/>
              </a:ext>
            </a:extLst>
          </p:cNvPr>
          <p:cNvSpPr txBox="1">
            <a:spLocks noChangeArrowheads="1"/>
          </p:cNvSpPr>
          <p:nvPr/>
        </p:nvSpPr>
        <p:spPr bwMode="auto">
          <a:xfrm>
            <a:off x="7329488" y="3313113"/>
            <a:ext cx="4413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nl-NL" altLang="nl-NL" sz="1800">
                <a:solidFill>
                  <a:srgbClr val="FF0000"/>
                </a:solidFill>
                <a:latin typeface="Arial" panose="020B0604020202020204" pitchFamily="34" charset="0"/>
              </a:rPr>
              <a:t>60</a:t>
            </a:r>
          </a:p>
        </p:txBody>
      </p:sp>
      <p:sp>
        <p:nvSpPr>
          <p:cNvPr id="12" name="Tekstvak 11">
            <a:extLst>
              <a:ext uri="{FF2B5EF4-FFF2-40B4-BE49-F238E27FC236}">
                <a16:creationId xmlns:a16="http://schemas.microsoft.com/office/drawing/2014/main" id="{368EDCA0-D93E-4CFE-AB0B-EB6CD2D30A9D}"/>
              </a:ext>
            </a:extLst>
          </p:cNvPr>
          <p:cNvSpPr txBox="1">
            <a:spLocks noChangeArrowheads="1"/>
          </p:cNvSpPr>
          <p:nvPr/>
        </p:nvSpPr>
        <p:spPr bwMode="auto">
          <a:xfrm>
            <a:off x="7366000" y="3683000"/>
            <a:ext cx="4413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nl-NL" altLang="nl-NL" sz="1800">
                <a:solidFill>
                  <a:srgbClr val="FF0000"/>
                </a:solidFill>
                <a:latin typeface="Arial" panose="020B0604020202020204" pitchFamily="34" charset="0"/>
              </a:rPr>
              <a:t>20</a:t>
            </a:r>
          </a:p>
        </p:txBody>
      </p:sp>
      <p:sp>
        <p:nvSpPr>
          <p:cNvPr id="13" name="Tekstvak 12">
            <a:extLst>
              <a:ext uri="{FF2B5EF4-FFF2-40B4-BE49-F238E27FC236}">
                <a16:creationId xmlns:a16="http://schemas.microsoft.com/office/drawing/2014/main" id="{F87FBA6E-9DF2-4A2A-8CD7-0366B493B684}"/>
              </a:ext>
            </a:extLst>
          </p:cNvPr>
          <p:cNvSpPr txBox="1">
            <a:spLocks noChangeArrowheads="1"/>
          </p:cNvSpPr>
          <p:nvPr/>
        </p:nvSpPr>
        <p:spPr bwMode="auto">
          <a:xfrm>
            <a:off x="7513638" y="4017963"/>
            <a:ext cx="5143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nl-NL" altLang="nl-NL" sz="1800">
                <a:solidFill>
                  <a:srgbClr val="FF0000"/>
                </a:solidFill>
                <a:latin typeface="Arial" panose="020B0604020202020204" pitchFamily="34" charset="0"/>
              </a:rPr>
              <a:t>5</a:t>
            </a:r>
          </a:p>
        </p:txBody>
      </p:sp>
      <p:sp>
        <p:nvSpPr>
          <p:cNvPr id="14" name="Tekstvak 13">
            <a:extLst>
              <a:ext uri="{FF2B5EF4-FFF2-40B4-BE49-F238E27FC236}">
                <a16:creationId xmlns:a16="http://schemas.microsoft.com/office/drawing/2014/main" id="{93072511-DD0E-41E2-A676-33B1629C3175}"/>
              </a:ext>
            </a:extLst>
          </p:cNvPr>
          <p:cNvSpPr txBox="1">
            <a:spLocks noChangeArrowheads="1"/>
          </p:cNvSpPr>
          <p:nvPr/>
        </p:nvSpPr>
        <p:spPr bwMode="auto">
          <a:xfrm>
            <a:off x="4468813" y="4343400"/>
            <a:ext cx="3127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nl-NL" altLang="nl-NL" sz="1800">
                <a:solidFill>
                  <a:srgbClr val="FF0000"/>
                </a:solidFill>
                <a:latin typeface="Arial" panose="020B0604020202020204" pitchFamily="34" charset="0"/>
              </a:rPr>
              <a:t>3</a:t>
            </a:r>
          </a:p>
        </p:txBody>
      </p:sp>
      <p:sp>
        <p:nvSpPr>
          <p:cNvPr id="15" name="Tekstvak 14">
            <a:extLst>
              <a:ext uri="{FF2B5EF4-FFF2-40B4-BE49-F238E27FC236}">
                <a16:creationId xmlns:a16="http://schemas.microsoft.com/office/drawing/2014/main" id="{993E9325-1305-46D5-99CA-1A380AFF949F}"/>
              </a:ext>
            </a:extLst>
          </p:cNvPr>
          <p:cNvSpPr txBox="1">
            <a:spLocks noChangeArrowheads="1"/>
          </p:cNvSpPr>
          <p:nvPr/>
        </p:nvSpPr>
        <p:spPr bwMode="auto">
          <a:xfrm>
            <a:off x="4616450" y="4670425"/>
            <a:ext cx="3127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nl-NL" altLang="nl-NL" sz="1800">
                <a:solidFill>
                  <a:srgbClr val="FF0000"/>
                </a:solidFill>
                <a:latin typeface="Arial" panose="020B0604020202020204" pitchFamily="34" charset="0"/>
              </a:rPr>
              <a:t>5</a:t>
            </a:r>
          </a:p>
        </p:txBody>
      </p:sp>
      <p:sp>
        <p:nvSpPr>
          <p:cNvPr id="16" name="Tekstvak 15">
            <a:extLst>
              <a:ext uri="{FF2B5EF4-FFF2-40B4-BE49-F238E27FC236}">
                <a16:creationId xmlns:a16="http://schemas.microsoft.com/office/drawing/2014/main" id="{7EF57C72-35F9-4CF0-8ED5-47395A5029D7}"/>
              </a:ext>
            </a:extLst>
          </p:cNvPr>
          <p:cNvSpPr txBox="1">
            <a:spLocks noChangeArrowheads="1"/>
          </p:cNvSpPr>
          <p:nvPr/>
        </p:nvSpPr>
        <p:spPr bwMode="auto">
          <a:xfrm>
            <a:off x="4616450" y="5026025"/>
            <a:ext cx="3127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nl-NL" altLang="nl-NL" sz="1800">
                <a:solidFill>
                  <a:srgbClr val="FF0000"/>
                </a:solidFill>
                <a:latin typeface="Arial" panose="020B0604020202020204" pitchFamily="34" charset="0"/>
              </a:rPr>
              <a:t>6</a:t>
            </a:r>
          </a:p>
        </p:txBody>
      </p:sp>
      <p:sp>
        <p:nvSpPr>
          <p:cNvPr id="17" name="Tekstvak 16">
            <a:extLst>
              <a:ext uri="{FF2B5EF4-FFF2-40B4-BE49-F238E27FC236}">
                <a16:creationId xmlns:a16="http://schemas.microsoft.com/office/drawing/2014/main" id="{FE89D632-B71E-449B-B856-FF442131C8BB}"/>
              </a:ext>
            </a:extLst>
          </p:cNvPr>
          <p:cNvSpPr txBox="1">
            <a:spLocks noChangeArrowheads="1"/>
          </p:cNvSpPr>
          <p:nvPr/>
        </p:nvSpPr>
        <p:spPr bwMode="auto">
          <a:xfrm>
            <a:off x="4267200" y="5365750"/>
            <a:ext cx="5048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nl-NL" altLang="nl-NL" sz="1800">
                <a:solidFill>
                  <a:srgbClr val="FF0000"/>
                </a:solidFill>
                <a:latin typeface="Arial" panose="020B0604020202020204" pitchFamily="34" charset="0"/>
              </a:rPr>
              <a:t>1,2</a:t>
            </a:r>
          </a:p>
        </p:txBody>
      </p:sp>
      <p:sp>
        <p:nvSpPr>
          <p:cNvPr id="18" name="Tekstvak 17">
            <a:extLst>
              <a:ext uri="{FF2B5EF4-FFF2-40B4-BE49-F238E27FC236}">
                <a16:creationId xmlns:a16="http://schemas.microsoft.com/office/drawing/2014/main" id="{09AB3D51-DAF1-4643-8BCF-7857E5C7218D}"/>
              </a:ext>
            </a:extLst>
          </p:cNvPr>
          <p:cNvSpPr txBox="1">
            <a:spLocks noChangeArrowheads="1"/>
          </p:cNvSpPr>
          <p:nvPr/>
        </p:nvSpPr>
        <p:spPr bwMode="auto">
          <a:xfrm>
            <a:off x="7329488" y="5705475"/>
            <a:ext cx="4413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nl-NL" altLang="nl-NL" sz="1800">
                <a:solidFill>
                  <a:srgbClr val="FF0000"/>
                </a:solidFill>
                <a:latin typeface="Arial" panose="020B0604020202020204" pitchFamily="34" charset="0"/>
              </a:rPr>
              <a:t>45</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ppt_x"/>
                                          </p:val>
                                        </p:tav>
                                        <p:tav tm="100000">
                                          <p:val>
                                            <p:strVal val="#ppt_x"/>
                                          </p:val>
                                        </p:tav>
                                      </p:tavLst>
                                    </p:anim>
                                    <p:anim calcmode="lin" valueType="num">
                                      <p:cBhvr additive="base">
                                        <p:cTn id="1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ppt_x"/>
                                          </p:val>
                                        </p:tav>
                                        <p:tav tm="100000">
                                          <p:val>
                                            <p:strVal val="#ppt_x"/>
                                          </p:val>
                                        </p:tav>
                                      </p:tavLst>
                                    </p:anim>
                                    <p:anim calcmode="lin" valueType="num">
                                      <p:cBhvr additive="base">
                                        <p:cTn id="2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ppt_x"/>
                                          </p:val>
                                        </p:tav>
                                        <p:tav tm="100000">
                                          <p:val>
                                            <p:strVal val="#ppt_x"/>
                                          </p:val>
                                        </p:tav>
                                      </p:tavLst>
                                    </p:anim>
                                    <p:anim calcmode="lin" valueType="num">
                                      <p:cBhvr additive="base">
                                        <p:cTn id="2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anim calcmode="lin" valueType="num">
                                      <p:cBhvr additive="base">
                                        <p:cTn id="31" dur="500" fill="hold"/>
                                        <p:tgtEl>
                                          <p:spTgt spid="13"/>
                                        </p:tgtEl>
                                        <p:attrNameLst>
                                          <p:attrName>ppt_x</p:attrName>
                                        </p:attrNameLst>
                                      </p:cBhvr>
                                      <p:tavLst>
                                        <p:tav tm="0">
                                          <p:val>
                                            <p:strVal val="#ppt_x"/>
                                          </p:val>
                                        </p:tav>
                                        <p:tav tm="100000">
                                          <p:val>
                                            <p:strVal val="#ppt_x"/>
                                          </p:val>
                                        </p:tav>
                                      </p:tavLst>
                                    </p:anim>
                                    <p:anim calcmode="lin" valueType="num">
                                      <p:cBhvr additive="base">
                                        <p:cTn id="3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 calcmode="lin" valueType="num">
                                      <p:cBhvr additive="base">
                                        <p:cTn id="37" dur="500" fill="hold"/>
                                        <p:tgtEl>
                                          <p:spTgt spid="14"/>
                                        </p:tgtEl>
                                        <p:attrNameLst>
                                          <p:attrName>ppt_x</p:attrName>
                                        </p:attrNameLst>
                                      </p:cBhvr>
                                      <p:tavLst>
                                        <p:tav tm="0">
                                          <p:val>
                                            <p:strVal val="#ppt_x"/>
                                          </p:val>
                                        </p:tav>
                                        <p:tav tm="100000">
                                          <p:val>
                                            <p:strVal val="#ppt_x"/>
                                          </p:val>
                                        </p:tav>
                                      </p:tavLst>
                                    </p:anim>
                                    <p:anim calcmode="lin" valueType="num">
                                      <p:cBhvr additive="base">
                                        <p:cTn id="3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5"/>
                                        </p:tgtEl>
                                        <p:attrNameLst>
                                          <p:attrName>style.visibility</p:attrName>
                                        </p:attrNameLst>
                                      </p:cBhvr>
                                      <p:to>
                                        <p:strVal val="visible"/>
                                      </p:to>
                                    </p:set>
                                    <p:anim calcmode="lin" valueType="num">
                                      <p:cBhvr additive="base">
                                        <p:cTn id="43" dur="500" fill="hold"/>
                                        <p:tgtEl>
                                          <p:spTgt spid="15"/>
                                        </p:tgtEl>
                                        <p:attrNameLst>
                                          <p:attrName>ppt_x</p:attrName>
                                        </p:attrNameLst>
                                      </p:cBhvr>
                                      <p:tavLst>
                                        <p:tav tm="0">
                                          <p:val>
                                            <p:strVal val="#ppt_x"/>
                                          </p:val>
                                        </p:tav>
                                        <p:tav tm="100000">
                                          <p:val>
                                            <p:strVal val="#ppt_x"/>
                                          </p:val>
                                        </p:tav>
                                      </p:tavLst>
                                    </p:anim>
                                    <p:anim calcmode="lin" valueType="num">
                                      <p:cBhvr additive="base">
                                        <p:cTn id="4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6"/>
                                        </p:tgtEl>
                                        <p:attrNameLst>
                                          <p:attrName>style.visibility</p:attrName>
                                        </p:attrNameLst>
                                      </p:cBhvr>
                                      <p:to>
                                        <p:strVal val="visible"/>
                                      </p:to>
                                    </p:set>
                                    <p:anim calcmode="lin" valueType="num">
                                      <p:cBhvr additive="base">
                                        <p:cTn id="49" dur="500" fill="hold"/>
                                        <p:tgtEl>
                                          <p:spTgt spid="16"/>
                                        </p:tgtEl>
                                        <p:attrNameLst>
                                          <p:attrName>ppt_x</p:attrName>
                                        </p:attrNameLst>
                                      </p:cBhvr>
                                      <p:tavLst>
                                        <p:tav tm="0">
                                          <p:val>
                                            <p:strVal val="#ppt_x"/>
                                          </p:val>
                                        </p:tav>
                                        <p:tav tm="100000">
                                          <p:val>
                                            <p:strVal val="#ppt_x"/>
                                          </p:val>
                                        </p:tav>
                                      </p:tavLst>
                                    </p:anim>
                                    <p:anim calcmode="lin" valueType="num">
                                      <p:cBhvr additive="base">
                                        <p:cTn id="5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7"/>
                                        </p:tgtEl>
                                        <p:attrNameLst>
                                          <p:attrName>style.visibility</p:attrName>
                                        </p:attrNameLst>
                                      </p:cBhvr>
                                      <p:to>
                                        <p:strVal val="visible"/>
                                      </p:to>
                                    </p:set>
                                    <p:anim calcmode="lin" valueType="num">
                                      <p:cBhvr additive="base">
                                        <p:cTn id="55" dur="500" fill="hold"/>
                                        <p:tgtEl>
                                          <p:spTgt spid="17"/>
                                        </p:tgtEl>
                                        <p:attrNameLst>
                                          <p:attrName>ppt_x</p:attrName>
                                        </p:attrNameLst>
                                      </p:cBhvr>
                                      <p:tavLst>
                                        <p:tav tm="0">
                                          <p:val>
                                            <p:strVal val="#ppt_x"/>
                                          </p:val>
                                        </p:tav>
                                        <p:tav tm="100000">
                                          <p:val>
                                            <p:strVal val="#ppt_x"/>
                                          </p:val>
                                        </p:tav>
                                      </p:tavLst>
                                    </p:anim>
                                    <p:anim calcmode="lin" valueType="num">
                                      <p:cBhvr additive="base">
                                        <p:cTn id="56"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8"/>
                                        </p:tgtEl>
                                        <p:attrNameLst>
                                          <p:attrName>style.visibility</p:attrName>
                                        </p:attrNameLst>
                                      </p:cBhvr>
                                      <p:to>
                                        <p:strVal val="visible"/>
                                      </p:to>
                                    </p:set>
                                    <p:anim calcmode="lin" valueType="num">
                                      <p:cBhvr additive="base">
                                        <p:cTn id="61" dur="500" fill="hold"/>
                                        <p:tgtEl>
                                          <p:spTgt spid="18"/>
                                        </p:tgtEl>
                                        <p:attrNameLst>
                                          <p:attrName>ppt_x</p:attrName>
                                        </p:attrNameLst>
                                      </p:cBhvr>
                                      <p:tavLst>
                                        <p:tav tm="0">
                                          <p:val>
                                            <p:strVal val="#ppt_x"/>
                                          </p:val>
                                        </p:tav>
                                        <p:tav tm="100000">
                                          <p:val>
                                            <p:strVal val="#ppt_x"/>
                                          </p:val>
                                        </p:tav>
                                      </p:tavLst>
                                    </p:anim>
                                    <p:anim calcmode="lin" valueType="num">
                                      <p:cBhvr additive="base">
                                        <p:cTn id="62"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P spid="13" grpId="0"/>
      <p:bldP spid="14" grpId="0"/>
      <p:bldP spid="15" grpId="0"/>
      <p:bldP spid="16" grpId="0"/>
      <p:bldP spid="17" grpId="0"/>
      <p:bldP spid="1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el 1">
            <a:extLst>
              <a:ext uri="{FF2B5EF4-FFF2-40B4-BE49-F238E27FC236}">
                <a16:creationId xmlns:a16="http://schemas.microsoft.com/office/drawing/2014/main" id="{C9F42266-16BC-4416-9E26-54084A2618FB}"/>
              </a:ext>
            </a:extLst>
          </p:cNvPr>
          <p:cNvSpPr>
            <a:spLocks noGrp="1"/>
          </p:cNvSpPr>
          <p:nvPr>
            <p:ph type="title"/>
          </p:nvPr>
        </p:nvSpPr>
        <p:spPr>
          <a:xfrm>
            <a:off x="1187450" y="280986"/>
            <a:ext cx="7772400" cy="690563"/>
          </a:xfrm>
        </p:spPr>
        <p:txBody>
          <a:bodyPr/>
          <a:lstStyle/>
          <a:p>
            <a:pPr algn="ctr" eaLnBrk="1" hangingPunct="1"/>
            <a:r>
              <a:rPr lang="nl-NL" altLang="nl-NL" dirty="0">
                <a:solidFill>
                  <a:srgbClr val="000000"/>
                </a:solidFill>
                <a:ea typeface="ＭＳ Ｐゴシック" panose="020B0600070205080204" pitchFamily="34" charset="-128"/>
              </a:rPr>
              <a:t>Berekeningen</a:t>
            </a:r>
            <a:endParaRPr lang="nl-NL" altLang="nl-NL" dirty="0">
              <a:ea typeface="ＭＳ Ｐゴシック" panose="020B0600070205080204" pitchFamily="34" charset="-128"/>
            </a:endParaRPr>
          </a:p>
        </p:txBody>
      </p:sp>
      <p:graphicFrame>
        <p:nvGraphicFramePr>
          <p:cNvPr id="2" name="Tijdelijke aanduiding voor inhoud 1">
            <a:extLst>
              <a:ext uri="{FF2B5EF4-FFF2-40B4-BE49-F238E27FC236}">
                <a16:creationId xmlns:a16="http://schemas.microsoft.com/office/drawing/2014/main" id="{7A10915C-08CA-44CE-9D20-A7FCF05F0215}"/>
              </a:ext>
            </a:extLst>
          </p:cNvPr>
          <p:cNvGraphicFramePr>
            <a:graphicFrameLocks noGrp="1"/>
          </p:cNvGraphicFramePr>
          <p:nvPr>
            <p:ph idx="1"/>
            <p:extLst>
              <p:ext uri="{D42A27DB-BD31-4B8C-83A1-F6EECF244321}">
                <p14:modId xmlns:p14="http://schemas.microsoft.com/office/powerpoint/2010/main" val="1715588005"/>
              </p:ext>
            </p:extLst>
          </p:nvPr>
        </p:nvGraphicFramePr>
        <p:xfrm>
          <a:off x="1187450" y="1196752"/>
          <a:ext cx="7478713" cy="5184578"/>
        </p:xfrm>
        <a:graphic>
          <a:graphicData uri="http://schemas.openxmlformats.org/drawingml/2006/table">
            <a:tbl>
              <a:tblPr>
                <a:tableStyleId>{616DA210-FB5B-4158-B5E0-FEB733F419BA}</a:tableStyleId>
              </a:tblPr>
              <a:tblGrid>
                <a:gridCol w="1245209">
                  <a:extLst>
                    <a:ext uri="{9D8B030D-6E8A-4147-A177-3AD203B41FA5}">
                      <a16:colId xmlns:a16="http://schemas.microsoft.com/office/drawing/2014/main" val="20000"/>
                    </a:ext>
                  </a:extLst>
                </a:gridCol>
                <a:gridCol w="1167279">
                  <a:extLst>
                    <a:ext uri="{9D8B030D-6E8A-4147-A177-3AD203B41FA5}">
                      <a16:colId xmlns:a16="http://schemas.microsoft.com/office/drawing/2014/main" val="20001"/>
                    </a:ext>
                  </a:extLst>
                </a:gridCol>
                <a:gridCol w="1939110">
                  <a:extLst>
                    <a:ext uri="{9D8B030D-6E8A-4147-A177-3AD203B41FA5}">
                      <a16:colId xmlns:a16="http://schemas.microsoft.com/office/drawing/2014/main" val="20002"/>
                    </a:ext>
                  </a:extLst>
                </a:gridCol>
                <a:gridCol w="705507">
                  <a:extLst>
                    <a:ext uri="{9D8B030D-6E8A-4147-A177-3AD203B41FA5}">
                      <a16:colId xmlns:a16="http://schemas.microsoft.com/office/drawing/2014/main" val="20003"/>
                    </a:ext>
                  </a:extLst>
                </a:gridCol>
                <a:gridCol w="988208">
                  <a:extLst>
                    <a:ext uri="{9D8B030D-6E8A-4147-A177-3AD203B41FA5}">
                      <a16:colId xmlns:a16="http://schemas.microsoft.com/office/drawing/2014/main" val="20004"/>
                    </a:ext>
                  </a:extLst>
                </a:gridCol>
                <a:gridCol w="1433400">
                  <a:extLst>
                    <a:ext uri="{9D8B030D-6E8A-4147-A177-3AD203B41FA5}">
                      <a16:colId xmlns:a16="http://schemas.microsoft.com/office/drawing/2014/main" val="20005"/>
                    </a:ext>
                  </a:extLst>
                </a:gridCol>
              </a:tblGrid>
              <a:tr h="879748">
                <a:tc>
                  <a:txBody>
                    <a:bodyPr/>
                    <a:lstStyle/>
                    <a:p>
                      <a:pPr algn="ctr">
                        <a:spcBef>
                          <a:spcPts val="10"/>
                        </a:spcBef>
                        <a:spcAft>
                          <a:spcPts val="0"/>
                        </a:spcAft>
                        <a:tabLst>
                          <a:tab pos="-914400" algn="l"/>
                          <a:tab pos="-457200" algn="l"/>
                          <a:tab pos="152400" algn="l"/>
                          <a:tab pos="304800" algn="l"/>
                          <a:tab pos="457200" algn="l"/>
                        </a:tabLst>
                      </a:pPr>
                      <a:r>
                        <a:rPr lang="en-GB" sz="1800" dirty="0">
                          <a:effectLst/>
                        </a:rPr>
                        <a:t>dose­ring</a:t>
                      </a:r>
                      <a:endParaRPr lang="nl-NL" sz="1800" dirty="0">
                        <a:effectLst/>
                      </a:endParaRPr>
                    </a:p>
                    <a:p>
                      <a:pPr algn="ctr">
                        <a:spcAft>
                          <a:spcPts val="550"/>
                        </a:spcAft>
                        <a:tabLst>
                          <a:tab pos="-914400" algn="l"/>
                          <a:tab pos="-457200" algn="l"/>
                          <a:tab pos="152400" algn="l"/>
                          <a:tab pos="304800" algn="l"/>
                          <a:tab pos="457200" algn="l"/>
                        </a:tabLst>
                      </a:pPr>
                      <a:r>
                        <a:rPr lang="en-GB" sz="1800" dirty="0">
                          <a:effectLst/>
                        </a:rPr>
                        <a:t>middel wa­ter</a:t>
                      </a:r>
                      <a:endParaRPr lang="nl-NL" sz="1800" dirty="0">
                        <a:effectLst/>
                        <a:latin typeface="Courier"/>
                        <a:ea typeface="Times New Roman" panose="02020603050405020304" pitchFamily="18" charset="0"/>
                        <a:cs typeface="Times New Roman" panose="02020603050405020304" pitchFamily="18" charset="0"/>
                      </a:endParaRPr>
                    </a:p>
                  </a:txBody>
                  <a:tcPr marL="35562" marR="35562" marT="0" marB="0"/>
                </a:tc>
                <a:tc>
                  <a:txBody>
                    <a:bodyPr/>
                    <a:lstStyle/>
                    <a:p>
                      <a:pPr algn="ctr">
                        <a:spcBef>
                          <a:spcPts val="10"/>
                        </a:spcBef>
                        <a:spcAft>
                          <a:spcPts val="0"/>
                        </a:spcAft>
                        <a:tabLst>
                          <a:tab pos="-914400" algn="l"/>
                          <a:tab pos="-457200" algn="l"/>
                          <a:tab pos="152400" algn="l"/>
                          <a:tab pos="304800" algn="l"/>
                          <a:tab pos="457200" algn="l"/>
                        </a:tabLst>
                      </a:pPr>
                      <a:r>
                        <a:rPr lang="en-GB" sz="1800" dirty="0">
                          <a:effectLst/>
                        </a:rPr>
                        <a:t>te be­spui­ten</a:t>
                      </a:r>
                      <a:endParaRPr lang="nl-NL" sz="1800" dirty="0">
                        <a:effectLst/>
                      </a:endParaRPr>
                    </a:p>
                    <a:p>
                      <a:pPr algn="ctr">
                        <a:spcAft>
                          <a:spcPts val="550"/>
                        </a:spcAft>
                        <a:tabLst>
                          <a:tab pos="-914400" algn="l"/>
                          <a:tab pos="-457200" algn="l"/>
                          <a:tab pos="152400" algn="l"/>
                          <a:tab pos="304800" algn="l"/>
                          <a:tab pos="457200" algn="l"/>
                        </a:tabLst>
                      </a:pPr>
                      <a:r>
                        <a:rPr lang="en-GB" sz="1800" dirty="0">
                          <a:effectLst/>
                        </a:rPr>
                        <a:t>opper­vlak</a:t>
                      </a:r>
                      <a:endParaRPr lang="nl-NL" sz="1800" dirty="0">
                        <a:effectLst/>
                        <a:latin typeface="Courier"/>
                        <a:ea typeface="Times New Roman" panose="02020603050405020304" pitchFamily="18" charset="0"/>
                        <a:cs typeface="Times New Roman" panose="02020603050405020304" pitchFamily="18" charset="0"/>
                      </a:endParaRPr>
                    </a:p>
                  </a:txBody>
                  <a:tcPr marL="35562" marR="35562" marT="0" marB="0"/>
                </a:tc>
                <a:tc>
                  <a:txBody>
                    <a:bodyPr/>
                    <a:lstStyle/>
                    <a:p>
                      <a:pPr algn="ctr">
                        <a:spcBef>
                          <a:spcPts val="10"/>
                        </a:spcBef>
                        <a:spcAft>
                          <a:spcPts val="0"/>
                        </a:spcAft>
                        <a:tabLst>
                          <a:tab pos="-914400" algn="l"/>
                          <a:tab pos="-457200" algn="l"/>
                          <a:tab pos="152400" algn="l"/>
                          <a:tab pos="304800" algn="l"/>
                          <a:tab pos="457200" algn="l"/>
                        </a:tabLst>
                      </a:pPr>
                      <a:r>
                        <a:rPr lang="nl-NL" sz="1800" dirty="0">
                          <a:effectLst/>
                        </a:rPr>
                        <a:t>benodigde hoe­veel­heid</a:t>
                      </a:r>
                    </a:p>
                    <a:p>
                      <a:pPr algn="ctr">
                        <a:spcAft>
                          <a:spcPts val="550"/>
                        </a:spcAft>
                        <a:tabLst>
                          <a:tab pos="-914400" algn="l"/>
                          <a:tab pos="-457200" algn="l"/>
                          <a:tab pos="152400" algn="l"/>
                          <a:tab pos="304800" algn="l"/>
                          <a:tab pos="457200" algn="l"/>
                        </a:tabLst>
                      </a:pPr>
                      <a:r>
                        <a:rPr lang="nl-NL" sz="1800" dirty="0">
                          <a:effectLst/>
                        </a:rPr>
                        <a:t>water en middel</a:t>
                      </a:r>
                      <a:endParaRPr lang="nl-NL" sz="1800" dirty="0">
                        <a:effectLst/>
                        <a:latin typeface="Courier"/>
                        <a:ea typeface="Times New Roman" panose="02020603050405020304" pitchFamily="18" charset="0"/>
                        <a:cs typeface="Times New Roman" panose="02020603050405020304" pitchFamily="18" charset="0"/>
                      </a:endParaRPr>
                    </a:p>
                  </a:txBody>
                  <a:tcPr marL="35562" marR="35562" marT="0" marB="0"/>
                </a:tc>
                <a:tc>
                  <a:txBody>
                    <a:bodyPr/>
                    <a:lstStyle/>
                    <a:p>
                      <a:pPr algn="ctr">
                        <a:spcBef>
                          <a:spcPts val="10"/>
                        </a:spcBef>
                        <a:spcAft>
                          <a:spcPts val="0"/>
                        </a:spcAft>
                        <a:tabLst>
                          <a:tab pos="-914400" algn="l"/>
                          <a:tab pos="-457200" algn="l"/>
                          <a:tab pos="152400" algn="l"/>
                          <a:tab pos="304800" algn="l"/>
                          <a:tab pos="457200" algn="l"/>
                        </a:tabLst>
                      </a:pPr>
                      <a:r>
                        <a:rPr lang="es-ES_tradnl" sz="1800" dirty="0">
                          <a:effectLst/>
                        </a:rPr>
                        <a:t>tank-</a:t>
                      </a:r>
                      <a:endParaRPr lang="nl-NL" sz="1800" dirty="0">
                        <a:effectLst/>
                      </a:endParaRPr>
                    </a:p>
                    <a:p>
                      <a:pPr algn="ctr">
                        <a:spcAft>
                          <a:spcPts val="550"/>
                        </a:spcAft>
                        <a:tabLst>
                          <a:tab pos="-914400" algn="l"/>
                          <a:tab pos="-457200" algn="l"/>
                          <a:tab pos="152400" algn="l"/>
                          <a:tab pos="304800" algn="l"/>
                          <a:tab pos="457200" algn="l"/>
                        </a:tabLst>
                      </a:pPr>
                      <a:r>
                        <a:rPr lang="es-ES_tradnl" sz="1800" dirty="0">
                          <a:effectLst/>
                        </a:rPr>
                        <a:t>in­h­oud</a:t>
                      </a:r>
                      <a:endParaRPr lang="nl-NL" sz="1800" dirty="0">
                        <a:effectLst/>
                        <a:latin typeface="Courier"/>
                        <a:ea typeface="Times New Roman" panose="02020603050405020304" pitchFamily="18" charset="0"/>
                        <a:cs typeface="Times New Roman" panose="02020603050405020304" pitchFamily="18" charset="0"/>
                      </a:endParaRPr>
                    </a:p>
                  </a:txBody>
                  <a:tcPr marL="35562" marR="35562" marT="0" marB="0"/>
                </a:tc>
                <a:tc>
                  <a:txBody>
                    <a:bodyPr/>
                    <a:lstStyle/>
                    <a:p>
                      <a:pPr algn="ctr">
                        <a:spcBef>
                          <a:spcPts val="10"/>
                        </a:spcBef>
                        <a:spcAft>
                          <a:spcPts val="0"/>
                        </a:spcAft>
                        <a:tabLst>
                          <a:tab pos="-914400" algn="l"/>
                          <a:tab pos="-457200" algn="l"/>
                          <a:tab pos="152400" algn="l"/>
                          <a:tab pos="304800" algn="l"/>
                          <a:tab pos="457200" algn="l"/>
                        </a:tabLst>
                      </a:pPr>
                      <a:r>
                        <a:rPr lang="es-ES_tradnl" sz="1800" dirty="0">
                          <a:effectLst/>
                        </a:rPr>
                        <a:t>aan­tal</a:t>
                      </a:r>
                      <a:endParaRPr lang="nl-NL" sz="1800" dirty="0">
                        <a:effectLst/>
                      </a:endParaRPr>
                    </a:p>
                    <a:p>
                      <a:pPr algn="ctr">
                        <a:spcAft>
                          <a:spcPts val="550"/>
                        </a:spcAft>
                        <a:tabLst>
                          <a:tab pos="-914400" algn="l"/>
                          <a:tab pos="-457200" algn="l"/>
                          <a:tab pos="152400" algn="l"/>
                          <a:tab pos="304800" algn="l"/>
                          <a:tab pos="457200" algn="l"/>
                        </a:tabLst>
                      </a:pPr>
                      <a:r>
                        <a:rPr lang="es-ES_tradnl" sz="1800" dirty="0">
                          <a:effectLst/>
                        </a:rPr>
                        <a:t>tanks</a:t>
                      </a:r>
                      <a:endParaRPr lang="nl-NL" sz="1800" dirty="0">
                        <a:effectLst/>
                        <a:latin typeface="Courier"/>
                        <a:ea typeface="Times New Roman" panose="02020603050405020304" pitchFamily="18" charset="0"/>
                        <a:cs typeface="Times New Roman" panose="02020603050405020304" pitchFamily="18" charset="0"/>
                      </a:endParaRPr>
                    </a:p>
                  </a:txBody>
                  <a:tcPr marL="35562" marR="35562" marT="0" marB="0"/>
                </a:tc>
                <a:tc>
                  <a:txBody>
                    <a:bodyPr/>
                    <a:lstStyle/>
                    <a:p>
                      <a:pPr algn="ctr">
                        <a:spcBef>
                          <a:spcPts val="10"/>
                        </a:spcBef>
                        <a:spcAft>
                          <a:spcPts val="0"/>
                        </a:spcAft>
                        <a:tabLst>
                          <a:tab pos="-914400" algn="l"/>
                          <a:tab pos="-457200" algn="l"/>
                          <a:tab pos="152400" algn="l"/>
                          <a:tab pos="304800" algn="l"/>
                          <a:tab pos="457200" algn="l"/>
                        </a:tabLst>
                      </a:pPr>
                      <a:r>
                        <a:rPr lang="es-ES_tradnl" sz="1800" dirty="0">
                          <a:effectLst/>
                        </a:rPr>
                        <a:t>hoeveel­heid</a:t>
                      </a:r>
                      <a:endParaRPr lang="nl-NL" sz="1800" dirty="0">
                        <a:effectLst/>
                      </a:endParaRPr>
                    </a:p>
                    <a:p>
                      <a:pPr algn="ctr">
                        <a:spcAft>
                          <a:spcPts val="550"/>
                        </a:spcAft>
                        <a:tabLst>
                          <a:tab pos="-914400" algn="l"/>
                          <a:tab pos="-457200" algn="l"/>
                          <a:tab pos="152400" algn="l"/>
                          <a:tab pos="304800" algn="l"/>
                          <a:tab pos="457200" algn="l"/>
                        </a:tabLst>
                      </a:pPr>
                      <a:r>
                        <a:rPr lang="es-ES_tradnl" sz="1800" dirty="0">
                          <a:effectLst/>
                        </a:rPr>
                        <a:t>middel per tank</a:t>
                      </a:r>
                      <a:endParaRPr lang="nl-NL" sz="1800" dirty="0">
                        <a:effectLst/>
                        <a:latin typeface="Courier"/>
                        <a:ea typeface="Times New Roman" panose="02020603050405020304" pitchFamily="18" charset="0"/>
                        <a:cs typeface="Times New Roman" panose="02020603050405020304" pitchFamily="18" charset="0"/>
                      </a:endParaRPr>
                    </a:p>
                  </a:txBody>
                  <a:tcPr marL="35562" marR="35562" marT="0" marB="0"/>
                </a:tc>
                <a:extLst>
                  <a:ext uri="{0D108BD9-81ED-4DB2-BD59-A6C34878D82A}">
                    <a16:rowId xmlns:a16="http://schemas.microsoft.com/office/drawing/2014/main" val="10000"/>
                  </a:ext>
                </a:extLst>
              </a:tr>
              <a:tr h="794662">
                <a:tc>
                  <a:txBody>
                    <a:bodyPr/>
                    <a:lstStyle/>
                    <a:p>
                      <a:pPr algn="ctr">
                        <a:spcBef>
                          <a:spcPts val="10"/>
                        </a:spcBef>
                        <a:spcAft>
                          <a:spcPts val="0"/>
                        </a:spcAft>
                        <a:tabLst>
                          <a:tab pos="-914400" algn="l"/>
                          <a:tab pos="-457200" algn="l"/>
                          <a:tab pos="152400" algn="l"/>
                          <a:tab pos="304800" algn="l"/>
                          <a:tab pos="457200" algn="l"/>
                        </a:tabLst>
                      </a:pPr>
                      <a:r>
                        <a:rPr lang="es-ES_tradnl" sz="1400" dirty="0">
                          <a:effectLst/>
                        </a:rPr>
                        <a:t>  3 l/ha</a:t>
                      </a:r>
                      <a:endParaRPr lang="nl-NL" sz="1400" dirty="0">
                        <a:effectLst/>
                      </a:endParaRPr>
                    </a:p>
                    <a:p>
                      <a:pPr algn="ctr">
                        <a:spcAft>
                          <a:spcPts val="550"/>
                        </a:spcAft>
                        <a:tabLst>
                          <a:tab pos="-914400" algn="l"/>
                          <a:tab pos="-457200" algn="l"/>
                          <a:tab pos="152400" algn="l"/>
                          <a:tab pos="304800" algn="l"/>
                          <a:tab pos="457200" algn="l"/>
                        </a:tabLst>
                      </a:pPr>
                      <a:r>
                        <a:rPr lang="es-ES_tradnl" sz="1400" dirty="0">
                          <a:effectLst/>
                        </a:rPr>
                        <a:t>400 l/ha</a:t>
                      </a:r>
                      <a:endParaRPr lang="nl-NL" sz="1400" dirty="0">
                        <a:effectLst/>
                        <a:latin typeface="Courier"/>
                        <a:ea typeface="Times New Roman" panose="02020603050405020304" pitchFamily="18" charset="0"/>
                        <a:cs typeface="Times New Roman" panose="02020603050405020304" pitchFamily="18" charset="0"/>
                      </a:endParaRPr>
                    </a:p>
                  </a:txBody>
                  <a:tcPr marL="35562" marR="35562" marT="0" marB="0"/>
                </a:tc>
                <a:tc>
                  <a:txBody>
                    <a:bodyPr/>
                    <a:lstStyle/>
                    <a:p>
                      <a:pPr algn="ctr">
                        <a:spcBef>
                          <a:spcPts val="10"/>
                        </a:spcBef>
                        <a:spcAft>
                          <a:spcPts val="550"/>
                        </a:spcAft>
                        <a:tabLst>
                          <a:tab pos="-914400" algn="l"/>
                          <a:tab pos="-457200" algn="l"/>
                          <a:tab pos="152400" algn="l"/>
                          <a:tab pos="304800" algn="l"/>
                          <a:tab pos="457200" algn="l"/>
                        </a:tabLst>
                      </a:pPr>
                      <a:endParaRPr lang="es-ES_tradnl" sz="1400" dirty="0">
                        <a:effectLst/>
                      </a:endParaRPr>
                    </a:p>
                    <a:p>
                      <a:pPr algn="ctr">
                        <a:spcBef>
                          <a:spcPts val="10"/>
                        </a:spcBef>
                        <a:spcAft>
                          <a:spcPts val="550"/>
                        </a:spcAft>
                        <a:tabLst>
                          <a:tab pos="-914400" algn="l"/>
                          <a:tab pos="-457200" algn="l"/>
                          <a:tab pos="152400" algn="l"/>
                          <a:tab pos="304800" algn="l"/>
                          <a:tab pos="457200" algn="l"/>
                        </a:tabLst>
                      </a:pPr>
                      <a:r>
                        <a:rPr lang="es-ES_tradnl" sz="1400" dirty="0">
                          <a:effectLst/>
                        </a:rPr>
                        <a:t>5000 m²</a:t>
                      </a:r>
                      <a:endParaRPr lang="nl-NL" sz="1400" dirty="0">
                        <a:effectLst/>
                        <a:latin typeface="Courier"/>
                        <a:ea typeface="Times New Roman" panose="02020603050405020304" pitchFamily="18" charset="0"/>
                        <a:cs typeface="Times New Roman" panose="02020603050405020304" pitchFamily="18" charset="0"/>
                      </a:endParaRPr>
                    </a:p>
                  </a:txBody>
                  <a:tcPr marL="35562" marR="35562" marT="0" marB="0"/>
                </a:tc>
                <a:tc>
                  <a:txBody>
                    <a:bodyPr/>
                    <a:lstStyle/>
                    <a:p>
                      <a:pPr algn="ctr">
                        <a:spcBef>
                          <a:spcPts val="10"/>
                        </a:spcBef>
                        <a:spcAft>
                          <a:spcPts val="0"/>
                        </a:spcAft>
                        <a:tabLst>
                          <a:tab pos="-914400" algn="l"/>
                          <a:tab pos="-457200" algn="l"/>
                          <a:tab pos="152400" algn="l"/>
                          <a:tab pos="304800" algn="l"/>
                          <a:tab pos="457200" algn="l"/>
                        </a:tabLst>
                      </a:pPr>
                      <a:r>
                        <a:rPr lang="es-ES_tradnl" sz="1400" dirty="0">
                          <a:effectLst/>
                        </a:rPr>
                        <a:t>0,5 ha </a:t>
                      </a:r>
                      <a:r>
                        <a:rPr lang="nl-NL" sz="1400" dirty="0">
                          <a:effectLst/>
                          <a:sym typeface="Symbol" panose="05050102010706020507" pitchFamily="18" charset="2"/>
                        </a:rPr>
                        <a:t></a:t>
                      </a:r>
                      <a:r>
                        <a:rPr lang="es-ES_tradnl" sz="1400" dirty="0">
                          <a:effectLst/>
                        </a:rPr>
                        <a:t>   3 l = 1,5 l</a:t>
                      </a:r>
                      <a:endParaRPr lang="nl-NL" sz="1400" dirty="0">
                        <a:effectLst/>
                      </a:endParaRPr>
                    </a:p>
                    <a:p>
                      <a:pPr algn="ctr">
                        <a:spcAft>
                          <a:spcPts val="550"/>
                        </a:spcAft>
                        <a:tabLst>
                          <a:tab pos="-914400" algn="l"/>
                          <a:tab pos="-457200" algn="l"/>
                          <a:tab pos="152400" algn="l"/>
                          <a:tab pos="304800" algn="l"/>
                          <a:tab pos="457200" algn="l"/>
                        </a:tabLst>
                      </a:pPr>
                      <a:r>
                        <a:rPr lang="es-ES_tradnl" sz="1400" dirty="0">
                          <a:effectLst/>
                        </a:rPr>
                        <a:t>0,5 ha </a:t>
                      </a:r>
                      <a:r>
                        <a:rPr lang="nl-NL" sz="1400" dirty="0">
                          <a:effectLst/>
                          <a:sym typeface="Symbol" panose="05050102010706020507" pitchFamily="18" charset="2"/>
                        </a:rPr>
                        <a:t></a:t>
                      </a:r>
                      <a:r>
                        <a:rPr lang="es-ES_tradnl" sz="1400" dirty="0">
                          <a:effectLst/>
                        </a:rPr>
                        <a:t> 400 l = 200 l</a:t>
                      </a:r>
                      <a:endParaRPr lang="nl-NL" sz="1400" dirty="0">
                        <a:effectLst/>
                        <a:latin typeface="Courier"/>
                        <a:ea typeface="Times New Roman" panose="02020603050405020304" pitchFamily="18" charset="0"/>
                        <a:cs typeface="Times New Roman" panose="02020603050405020304" pitchFamily="18" charset="0"/>
                      </a:endParaRPr>
                    </a:p>
                  </a:txBody>
                  <a:tcPr marL="35562" marR="35562" marT="0" marB="0"/>
                </a:tc>
                <a:tc>
                  <a:txBody>
                    <a:bodyPr/>
                    <a:lstStyle/>
                    <a:p>
                      <a:pPr algn="ctr">
                        <a:spcBef>
                          <a:spcPts val="10"/>
                        </a:spcBef>
                        <a:spcAft>
                          <a:spcPts val="550"/>
                        </a:spcAft>
                        <a:tabLst>
                          <a:tab pos="-914400" algn="l"/>
                          <a:tab pos="-457200" algn="l"/>
                          <a:tab pos="152400" algn="l"/>
                          <a:tab pos="304800" algn="l"/>
                          <a:tab pos="457200" algn="l"/>
                        </a:tabLst>
                      </a:pPr>
                      <a:endParaRPr lang="es-ES_tradnl" sz="1400" dirty="0">
                        <a:effectLst/>
                      </a:endParaRPr>
                    </a:p>
                    <a:p>
                      <a:pPr algn="ctr">
                        <a:spcBef>
                          <a:spcPts val="10"/>
                        </a:spcBef>
                        <a:spcAft>
                          <a:spcPts val="550"/>
                        </a:spcAft>
                        <a:tabLst>
                          <a:tab pos="-914400" algn="l"/>
                          <a:tab pos="-457200" algn="l"/>
                          <a:tab pos="152400" algn="l"/>
                          <a:tab pos="304800" algn="l"/>
                          <a:tab pos="457200" algn="l"/>
                        </a:tabLst>
                      </a:pPr>
                      <a:r>
                        <a:rPr lang="es-ES_tradnl" sz="1400" dirty="0">
                          <a:effectLst/>
                        </a:rPr>
                        <a:t>100 l</a:t>
                      </a:r>
                      <a:endParaRPr lang="nl-NL" sz="1400" dirty="0">
                        <a:effectLst/>
                        <a:latin typeface="Courier"/>
                        <a:ea typeface="Times New Roman" panose="02020603050405020304" pitchFamily="18" charset="0"/>
                        <a:cs typeface="Times New Roman" panose="02020603050405020304" pitchFamily="18" charset="0"/>
                      </a:endParaRPr>
                    </a:p>
                  </a:txBody>
                  <a:tcPr marL="35562" marR="35562" marT="0" marB="0"/>
                </a:tc>
                <a:tc>
                  <a:txBody>
                    <a:bodyPr/>
                    <a:lstStyle/>
                    <a:p>
                      <a:pPr algn="ctr">
                        <a:spcBef>
                          <a:spcPts val="10"/>
                        </a:spcBef>
                        <a:spcAft>
                          <a:spcPts val="0"/>
                        </a:spcAft>
                        <a:tabLst>
                          <a:tab pos="-914400" algn="l"/>
                          <a:tab pos="-457200" algn="l"/>
                          <a:tab pos="152400" algn="l"/>
                          <a:tab pos="304800" algn="l"/>
                          <a:tab pos="457200" algn="l"/>
                        </a:tabLst>
                      </a:pPr>
                      <a:r>
                        <a:rPr lang="es-ES_tradnl" sz="1400" dirty="0">
                          <a:effectLst/>
                        </a:rPr>
                        <a:t>200 </a:t>
                      </a:r>
                      <a:r>
                        <a:rPr lang="nl-NL" sz="1400" dirty="0">
                          <a:effectLst/>
                          <a:sym typeface="Symbol" panose="05050102010706020507" pitchFamily="18" charset="2"/>
                        </a:rPr>
                        <a:t></a:t>
                      </a:r>
                      <a:r>
                        <a:rPr lang="es-ES_tradnl" sz="1400" dirty="0">
                          <a:effectLst/>
                        </a:rPr>
                        <a:t> 100</a:t>
                      </a:r>
                      <a:endParaRPr lang="nl-NL" sz="1400" dirty="0">
                        <a:effectLst/>
                      </a:endParaRPr>
                    </a:p>
                    <a:p>
                      <a:pPr algn="ctr">
                        <a:spcAft>
                          <a:spcPts val="550"/>
                        </a:spcAft>
                        <a:tabLst>
                          <a:tab pos="-914400" algn="l"/>
                          <a:tab pos="-457200" algn="l"/>
                          <a:tab pos="152400" algn="l"/>
                          <a:tab pos="304800" algn="l"/>
                          <a:tab pos="457200" algn="l"/>
                        </a:tabLst>
                      </a:pPr>
                      <a:r>
                        <a:rPr lang="es-ES_tradnl" sz="1400" dirty="0">
                          <a:effectLst/>
                        </a:rPr>
                        <a:t>= 2</a:t>
                      </a:r>
                      <a:endParaRPr lang="nl-NL" sz="1400" dirty="0">
                        <a:effectLst/>
                        <a:latin typeface="Courier"/>
                        <a:ea typeface="Times New Roman" panose="02020603050405020304" pitchFamily="18" charset="0"/>
                        <a:cs typeface="Times New Roman" panose="02020603050405020304" pitchFamily="18" charset="0"/>
                      </a:endParaRPr>
                    </a:p>
                  </a:txBody>
                  <a:tcPr marL="35562" marR="35562" marT="0" marB="0"/>
                </a:tc>
                <a:tc>
                  <a:txBody>
                    <a:bodyPr/>
                    <a:lstStyle/>
                    <a:p>
                      <a:pPr algn="ctr">
                        <a:spcBef>
                          <a:spcPts val="10"/>
                        </a:spcBef>
                        <a:spcAft>
                          <a:spcPts val="0"/>
                        </a:spcAft>
                        <a:tabLst>
                          <a:tab pos="-914400" algn="l"/>
                          <a:tab pos="-457200" algn="l"/>
                          <a:tab pos="152400" algn="l"/>
                          <a:tab pos="304800" algn="l"/>
                          <a:tab pos="457200" algn="l"/>
                        </a:tabLst>
                      </a:pPr>
                      <a:r>
                        <a:rPr lang="es-ES_tradnl" sz="1400" dirty="0">
                          <a:effectLst/>
                        </a:rPr>
                        <a:t>1,5 l </a:t>
                      </a:r>
                      <a:r>
                        <a:rPr lang="nl-NL" sz="1400" dirty="0">
                          <a:effectLst/>
                          <a:sym typeface="Symbol" panose="05050102010706020507" pitchFamily="18" charset="2"/>
                        </a:rPr>
                        <a:t></a:t>
                      </a:r>
                      <a:r>
                        <a:rPr lang="es-ES_tradnl" sz="1400" dirty="0">
                          <a:effectLst/>
                        </a:rPr>
                        <a:t> 2</a:t>
                      </a:r>
                      <a:endParaRPr lang="nl-NL" sz="1400" dirty="0">
                        <a:effectLst/>
                      </a:endParaRPr>
                    </a:p>
                    <a:p>
                      <a:pPr algn="ctr">
                        <a:spcAft>
                          <a:spcPts val="550"/>
                        </a:spcAft>
                        <a:tabLst>
                          <a:tab pos="-914400" algn="l"/>
                          <a:tab pos="-457200" algn="l"/>
                          <a:tab pos="152400" algn="l"/>
                          <a:tab pos="304800" algn="l"/>
                          <a:tab pos="457200" algn="l"/>
                        </a:tabLst>
                      </a:pPr>
                      <a:r>
                        <a:rPr lang="es-ES_tradnl" sz="1400" dirty="0">
                          <a:effectLst/>
                        </a:rPr>
                        <a:t>= 0,75 l</a:t>
                      </a:r>
                      <a:endParaRPr lang="nl-NL" sz="1400" dirty="0">
                        <a:effectLst/>
                        <a:latin typeface="Courier"/>
                        <a:ea typeface="Times New Roman" panose="02020603050405020304" pitchFamily="18" charset="0"/>
                        <a:cs typeface="Times New Roman" panose="02020603050405020304" pitchFamily="18" charset="0"/>
                      </a:endParaRPr>
                    </a:p>
                  </a:txBody>
                  <a:tcPr marL="35562" marR="35562" marT="0" marB="0"/>
                </a:tc>
                <a:extLst>
                  <a:ext uri="{0D108BD9-81ED-4DB2-BD59-A6C34878D82A}">
                    <a16:rowId xmlns:a16="http://schemas.microsoft.com/office/drawing/2014/main" val="10001"/>
                  </a:ext>
                </a:extLst>
              </a:tr>
              <a:tr h="1170056">
                <a:tc>
                  <a:txBody>
                    <a:bodyPr/>
                    <a:lstStyle/>
                    <a:p>
                      <a:pPr algn="ctr">
                        <a:spcBef>
                          <a:spcPts val="10"/>
                        </a:spcBef>
                        <a:spcAft>
                          <a:spcPts val="0"/>
                        </a:spcAft>
                        <a:tabLst>
                          <a:tab pos="-914400" algn="l"/>
                          <a:tab pos="-457200" algn="l"/>
                          <a:tab pos="152400" algn="l"/>
                          <a:tab pos="304800" algn="l"/>
                          <a:tab pos="457200" algn="l"/>
                        </a:tabLst>
                      </a:pPr>
                      <a:r>
                        <a:rPr lang="es-ES_tradnl" sz="1400">
                          <a:effectLst/>
                        </a:rPr>
                        <a:t> 20 ml/are</a:t>
                      </a:r>
                      <a:endParaRPr lang="nl-NL" sz="1400">
                        <a:effectLst/>
                      </a:endParaRPr>
                    </a:p>
                    <a:p>
                      <a:pPr algn="ctr">
                        <a:spcAft>
                          <a:spcPts val="0"/>
                        </a:spcAft>
                        <a:tabLst>
                          <a:tab pos="-914400" algn="l"/>
                          <a:tab pos="-457200" algn="l"/>
                          <a:tab pos="152400" algn="l"/>
                          <a:tab pos="304800" algn="l"/>
                          <a:tab pos="457200" algn="l"/>
                        </a:tabLst>
                      </a:pPr>
                      <a:r>
                        <a:rPr lang="es-ES_tradnl" sz="1400">
                          <a:effectLst/>
                        </a:rPr>
                        <a:t> </a:t>
                      </a:r>
                      <a:endParaRPr lang="nl-NL" sz="1400">
                        <a:effectLst/>
                      </a:endParaRPr>
                    </a:p>
                    <a:p>
                      <a:pPr algn="ctr">
                        <a:spcAft>
                          <a:spcPts val="550"/>
                        </a:spcAft>
                        <a:tabLst>
                          <a:tab pos="-914400" algn="l"/>
                          <a:tab pos="-457200" algn="l"/>
                          <a:tab pos="152400" algn="l"/>
                          <a:tab pos="304800" algn="l"/>
                          <a:tab pos="457200" algn="l"/>
                        </a:tabLst>
                      </a:pPr>
                      <a:r>
                        <a:rPr lang="es-ES_tradnl" sz="1400">
                          <a:effectLst/>
                        </a:rPr>
                        <a:t> 20 l/are</a:t>
                      </a:r>
                      <a:endParaRPr lang="nl-NL" sz="1400">
                        <a:effectLst/>
                        <a:latin typeface="Courier"/>
                        <a:ea typeface="Times New Roman" panose="02020603050405020304" pitchFamily="18" charset="0"/>
                        <a:cs typeface="Times New Roman" panose="02020603050405020304" pitchFamily="18" charset="0"/>
                      </a:endParaRPr>
                    </a:p>
                  </a:txBody>
                  <a:tcPr marL="35562" marR="35562" marT="0" marB="0"/>
                </a:tc>
                <a:tc>
                  <a:txBody>
                    <a:bodyPr/>
                    <a:lstStyle/>
                    <a:p>
                      <a:pPr algn="ctr">
                        <a:spcBef>
                          <a:spcPts val="10"/>
                        </a:spcBef>
                        <a:spcAft>
                          <a:spcPts val="550"/>
                        </a:spcAft>
                        <a:tabLst>
                          <a:tab pos="-914400" algn="l"/>
                          <a:tab pos="-457200" algn="l"/>
                          <a:tab pos="152400" algn="l"/>
                          <a:tab pos="304800" algn="l"/>
                          <a:tab pos="457200" algn="l"/>
                        </a:tabLst>
                      </a:pPr>
                      <a:r>
                        <a:rPr lang="es-ES_tradnl" sz="1400" dirty="0">
                          <a:effectLst/>
                        </a:rPr>
                        <a:t> </a:t>
                      </a:r>
                    </a:p>
                    <a:p>
                      <a:pPr algn="ctr">
                        <a:spcBef>
                          <a:spcPts val="10"/>
                        </a:spcBef>
                        <a:spcAft>
                          <a:spcPts val="550"/>
                        </a:spcAft>
                        <a:tabLst>
                          <a:tab pos="-914400" algn="l"/>
                          <a:tab pos="-457200" algn="l"/>
                          <a:tab pos="152400" algn="l"/>
                          <a:tab pos="304800" algn="l"/>
                          <a:tab pos="457200" algn="l"/>
                        </a:tabLst>
                      </a:pPr>
                      <a:r>
                        <a:rPr lang="es-ES_tradnl" sz="1400" dirty="0">
                          <a:effectLst/>
                        </a:rPr>
                        <a:t> 60 are</a:t>
                      </a:r>
                      <a:endParaRPr lang="nl-NL" sz="1400" dirty="0">
                        <a:effectLst/>
                        <a:latin typeface="Courier"/>
                        <a:ea typeface="Times New Roman" panose="02020603050405020304" pitchFamily="18" charset="0"/>
                        <a:cs typeface="Times New Roman" panose="02020603050405020304" pitchFamily="18" charset="0"/>
                      </a:endParaRPr>
                    </a:p>
                  </a:txBody>
                  <a:tcPr marL="35562" marR="35562" marT="0" marB="0"/>
                </a:tc>
                <a:tc>
                  <a:txBody>
                    <a:bodyPr/>
                    <a:lstStyle/>
                    <a:p>
                      <a:pPr algn="ctr">
                        <a:spcAft>
                          <a:spcPts val="0"/>
                        </a:spcAft>
                        <a:tabLst>
                          <a:tab pos="-914400" algn="l"/>
                          <a:tab pos="-457200" algn="l"/>
                          <a:tab pos="152400" algn="l"/>
                          <a:tab pos="304800" algn="l"/>
                          <a:tab pos="457200" algn="l"/>
                        </a:tabLst>
                      </a:pPr>
                      <a:r>
                        <a:rPr lang="es-ES_tradnl" sz="1400" dirty="0">
                          <a:effectLst/>
                        </a:rPr>
                        <a:t> </a:t>
                      </a:r>
                      <a:endParaRPr lang="nl-NL" sz="1400" dirty="0">
                        <a:effectLst/>
                      </a:endParaRPr>
                    </a:p>
                  </a:txBody>
                  <a:tcPr marL="35562" marR="35562" marT="0" marB="0"/>
                </a:tc>
                <a:tc>
                  <a:txBody>
                    <a:bodyPr/>
                    <a:lstStyle/>
                    <a:p>
                      <a:pPr algn="ctr">
                        <a:spcBef>
                          <a:spcPts val="10"/>
                        </a:spcBef>
                        <a:spcAft>
                          <a:spcPts val="550"/>
                        </a:spcAft>
                        <a:tabLst>
                          <a:tab pos="-914400" algn="l"/>
                          <a:tab pos="-457200" algn="l"/>
                          <a:tab pos="152400" algn="l"/>
                          <a:tab pos="304800" algn="l"/>
                          <a:tab pos="457200" algn="l"/>
                        </a:tabLst>
                      </a:pPr>
                      <a:endParaRPr lang="es-ES_tradnl" sz="1400" dirty="0">
                        <a:effectLst/>
                      </a:endParaRPr>
                    </a:p>
                    <a:p>
                      <a:pPr algn="ctr">
                        <a:spcBef>
                          <a:spcPts val="10"/>
                        </a:spcBef>
                        <a:spcAft>
                          <a:spcPts val="550"/>
                        </a:spcAft>
                        <a:tabLst>
                          <a:tab pos="-914400" algn="l"/>
                          <a:tab pos="-457200" algn="l"/>
                          <a:tab pos="152400" algn="l"/>
                          <a:tab pos="304800" algn="l"/>
                          <a:tab pos="457200" algn="l"/>
                        </a:tabLst>
                      </a:pPr>
                      <a:r>
                        <a:rPr lang="es-ES_tradnl" sz="1400" dirty="0">
                          <a:effectLst/>
                        </a:rPr>
                        <a:t> 10 l</a:t>
                      </a:r>
                      <a:endParaRPr lang="nl-NL" sz="1400" dirty="0">
                        <a:effectLst/>
                        <a:latin typeface="Courier"/>
                        <a:ea typeface="Times New Roman" panose="02020603050405020304" pitchFamily="18" charset="0"/>
                        <a:cs typeface="Times New Roman" panose="02020603050405020304" pitchFamily="18" charset="0"/>
                      </a:endParaRPr>
                    </a:p>
                  </a:txBody>
                  <a:tcPr marL="35562" marR="35562" marT="0" marB="0"/>
                </a:tc>
                <a:tc>
                  <a:txBody>
                    <a:bodyPr/>
                    <a:lstStyle/>
                    <a:p>
                      <a:pPr algn="ctr">
                        <a:spcBef>
                          <a:spcPts val="10"/>
                        </a:spcBef>
                        <a:spcAft>
                          <a:spcPts val="550"/>
                        </a:spcAft>
                        <a:tabLst>
                          <a:tab pos="-914400" algn="l"/>
                          <a:tab pos="-457200" algn="l"/>
                          <a:tab pos="152400" algn="l"/>
                          <a:tab pos="304800" algn="l"/>
                          <a:tab pos="457200" algn="l"/>
                        </a:tabLst>
                      </a:pPr>
                      <a:endParaRPr lang="nl-NL" sz="1400" dirty="0">
                        <a:effectLst/>
                        <a:latin typeface="Courier"/>
                        <a:ea typeface="Times New Roman" panose="02020603050405020304" pitchFamily="18" charset="0"/>
                        <a:cs typeface="Times New Roman" panose="02020603050405020304" pitchFamily="18" charset="0"/>
                      </a:endParaRPr>
                    </a:p>
                  </a:txBody>
                  <a:tcPr marL="35562" marR="35562" marT="0" marB="0"/>
                </a:tc>
                <a:tc>
                  <a:txBody>
                    <a:bodyPr/>
                    <a:lstStyle/>
                    <a:p>
                      <a:pPr algn="ctr">
                        <a:spcBef>
                          <a:spcPts val="10"/>
                        </a:spcBef>
                        <a:spcAft>
                          <a:spcPts val="550"/>
                        </a:spcAft>
                        <a:tabLst>
                          <a:tab pos="-914400" algn="l"/>
                          <a:tab pos="-457200" algn="l"/>
                          <a:tab pos="152400" algn="l"/>
                          <a:tab pos="304800" algn="l"/>
                          <a:tab pos="457200" algn="l"/>
                        </a:tabLst>
                      </a:pPr>
                      <a:endParaRPr lang="nl-NL" sz="1400" dirty="0">
                        <a:effectLst/>
                        <a:latin typeface="Courier"/>
                        <a:ea typeface="Times New Roman" panose="02020603050405020304" pitchFamily="18" charset="0"/>
                        <a:cs typeface="Times New Roman" panose="02020603050405020304" pitchFamily="18" charset="0"/>
                      </a:endParaRPr>
                    </a:p>
                  </a:txBody>
                  <a:tcPr marL="35562" marR="35562" marT="0" marB="0"/>
                </a:tc>
                <a:extLst>
                  <a:ext uri="{0D108BD9-81ED-4DB2-BD59-A6C34878D82A}">
                    <a16:rowId xmlns:a16="http://schemas.microsoft.com/office/drawing/2014/main" val="10002"/>
                  </a:ext>
                </a:extLst>
              </a:tr>
              <a:tr h="1170056">
                <a:tc>
                  <a:txBody>
                    <a:bodyPr/>
                    <a:lstStyle/>
                    <a:p>
                      <a:pPr algn="ctr">
                        <a:spcBef>
                          <a:spcPts val="10"/>
                        </a:spcBef>
                        <a:spcAft>
                          <a:spcPts val="0"/>
                        </a:spcAft>
                        <a:tabLst>
                          <a:tab pos="-914400" algn="l"/>
                          <a:tab pos="-457200" algn="l"/>
                          <a:tab pos="152400" algn="l"/>
                          <a:tab pos="304800" algn="l"/>
                          <a:tab pos="457200" algn="l"/>
                        </a:tabLst>
                      </a:pPr>
                      <a:r>
                        <a:rPr lang="es-ES_tradnl" sz="1400">
                          <a:effectLst/>
                        </a:rPr>
                        <a:t> 40 gr/are</a:t>
                      </a:r>
                      <a:endParaRPr lang="nl-NL" sz="1400">
                        <a:effectLst/>
                      </a:endParaRPr>
                    </a:p>
                    <a:p>
                      <a:pPr algn="ctr">
                        <a:spcAft>
                          <a:spcPts val="0"/>
                        </a:spcAft>
                        <a:tabLst>
                          <a:tab pos="-914400" algn="l"/>
                          <a:tab pos="-457200" algn="l"/>
                          <a:tab pos="152400" algn="l"/>
                          <a:tab pos="304800" algn="l"/>
                          <a:tab pos="457200" algn="l"/>
                        </a:tabLst>
                      </a:pPr>
                      <a:r>
                        <a:rPr lang="es-ES_tradnl" sz="1400">
                          <a:effectLst/>
                        </a:rPr>
                        <a:t> </a:t>
                      </a:r>
                      <a:endParaRPr lang="nl-NL" sz="1400">
                        <a:effectLst/>
                      </a:endParaRPr>
                    </a:p>
                    <a:p>
                      <a:pPr algn="ctr">
                        <a:spcAft>
                          <a:spcPts val="550"/>
                        </a:spcAft>
                        <a:tabLst>
                          <a:tab pos="-914400" algn="l"/>
                          <a:tab pos="-457200" algn="l"/>
                          <a:tab pos="152400" algn="l"/>
                          <a:tab pos="304800" algn="l"/>
                          <a:tab pos="457200" algn="l"/>
                        </a:tabLst>
                      </a:pPr>
                      <a:r>
                        <a:rPr lang="es-ES_tradnl" sz="1400">
                          <a:effectLst/>
                        </a:rPr>
                        <a:t>  5 l/are</a:t>
                      </a:r>
                      <a:endParaRPr lang="nl-NL" sz="1400">
                        <a:effectLst/>
                        <a:latin typeface="Courier"/>
                        <a:ea typeface="Times New Roman" panose="02020603050405020304" pitchFamily="18" charset="0"/>
                        <a:cs typeface="Times New Roman" panose="02020603050405020304" pitchFamily="18" charset="0"/>
                      </a:endParaRPr>
                    </a:p>
                  </a:txBody>
                  <a:tcPr marL="35562" marR="35562" marT="0" marB="0"/>
                </a:tc>
                <a:tc>
                  <a:txBody>
                    <a:bodyPr/>
                    <a:lstStyle/>
                    <a:p>
                      <a:pPr algn="ctr">
                        <a:spcBef>
                          <a:spcPts val="10"/>
                        </a:spcBef>
                        <a:spcAft>
                          <a:spcPts val="550"/>
                        </a:spcAft>
                        <a:tabLst>
                          <a:tab pos="-914400" algn="l"/>
                          <a:tab pos="-457200" algn="l"/>
                          <a:tab pos="152400" algn="l"/>
                          <a:tab pos="304800" algn="l"/>
                          <a:tab pos="457200" algn="l"/>
                        </a:tabLst>
                      </a:pPr>
                      <a:r>
                        <a:rPr lang="es-ES_tradnl" sz="1400" dirty="0">
                          <a:effectLst/>
                        </a:rPr>
                        <a:t> </a:t>
                      </a:r>
                    </a:p>
                    <a:p>
                      <a:pPr algn="ctr">
                        <a:spcBef>
                          <a:spcPts val="10"/>
                        </a:spcBef>
                        <a:spcAft>
                          <a:spcPts val="550"/>
                        </a:spcAft>
                        <a:tabLst>
                          <a:tab pos="-914400" algn="l"/>
                          <a:tab pos="-457200" algn="l"/>
                          <a:tab pos="152400" algn="l"/>
                          <a:tab pos="304800" algn="l"/>
                          <a:tab pos="457200" algn="l"/>
                        </a:tabLst>
                      </a:pPr>
                      <a:r>
                        <a:rPr lang="es-ES_tradnl" sz="1400" dirty="0">
                          <a:effectLst/>
                        </a:rPr>
                        <a:t> 25 are</a:t>
                      </a:r>
                      <a:endParaRPr lang="nl-NL" sz="1400" dirty="0">
                        <a:effectLst/>
                        <a:latin typeface="Courier"/>
                        <a:ea typeface="Times New Roman" panose="02020603050405020304" pitchFamily="18" charset="0"/>
                        <a:cs typeface="Times New Roman" panose="02020603050405020304" pitchFamily="18" charset="0"/>
                      </a:endParaRPr>
                    </a:p>
                  </a:txBody>
                  <a:tcPr marL="35562" marR="35562" marT="0" marB="0"/>
                </a:tc>
                <a:tc>
                  <a:txBody>
                    <a:bodyPr/>
                    <a:lstStyle/>
                    <a:p>
                      <a:pPr algn="ctr">
                        <a:spcBef>
                          <a:spcPts val="10"/>
                        </a:spcBef>
                        <a:spcAft>
                          <a:spcPts val="0"/>
                        </a:spcAft>
                        <a:tabLst>
                          <a:tab pos="-914400" algn="l"/>
                          <a:tab pos="-457200" algn="l"/>
                          <a:tab pos="152400" algn="l"/>
                          <a:tab pos="304800" algn="l"/>
                          <a:tab pos="457200" algn="l"/>
                        </a:tabLst>
                      </a:pPr>
                      <a:endParaRPr lang="nl-NL" sz="1400" dirty="0">
                        <a:effectLst/>
                        <a:latin typeface="Courier"/>
                        <a:ea typeface="Times New Roman" panose="02020603050405020304" pitchFamily="18" charset="0"/>
                        <a:cs typeface="Times New Roman" panose="02020603050405020304" pitchFamily="18" charset="0"/>
                      </a:endParaRPr>
                    </a:p>
                  </a:txBody>
                  <a:tcPr marL="35562" marR="35562" marT="0" marB="0"/>
                </a:tc>
                <a:tc>
                  <a:txBody>
                    <a:bodyPr/>
                    <a:lstStyle/>
                    <a:p>
                      <a:pPr algn="ctr">
                        <a:spcBef>
                          <a:spcPts val="10"/>
                        </a:spcBef>
                        <a:spcAft>
                          <a:spcPts val="550"/>
                        </a:spcAft>
                        <a:tabLst>
                          <a:tab pos="-914400" algn="l"/>
                          <a:tab pos="-457200" algn="l"/>
                          <a:tab pos="152400" algn="l"/>
                          <a:tab pos="304800" algn="l"/>
                          <a:tab pos="457200" algn="l"/>
                        </a:tabLst>
                      </a:pPr>
                      <a:endParaRPr lang="es-ES_tradnl" sz="1400" dirty="0">
                        <a:effectLst/>
                      </a:endParaRPr>
                    </a:p>
                    <a:p>
                      <a:pPr algn="ctr">
                        <a:spcBef>
                          <a:spcPts val="10"/>
                        </a:spcBef>
                        <a:spcAft>
                          <a:spcPts val="550"/>
                        </a:spcAft>
                        <a:tabLst>
                          <a:tab pos="-914400" algn="l"/>
                          <a:tab pos="-457200" algn="l"/>
                          <a:tab pos="152400" algn="l"/>
                          <a:tab pos="304800" algn="l"/>
                          <a:tab pos="457200" algn="l"/>
                        </a:tabLst>
                      </a:pPr>
                      <a:r>
                        <a:rPr lang="es-ES_tradnl" sz="1400" dirty="0">
                          <a:effectLst/>
                        </a:rPr>
                        <a:t> 10 l</a:t>
                      </a:r>
                      <a:endParaRPr lang="nl-NL" sz="1400" dirty="0">
                        <a:effectLst/>
                        <a:latin typeface="Courier"/>
                        <a:ea typeface="Times New Roman" panose="02020603050405020304" pitchFamily="18" charset="0"/>
                        <a:cs typeface="Times New Roman" panose="02020603050405020304" pitchFamily="18" charset="0"/>
                      </a:endParaRPr>
                    </a:p>
                  </a:txBody>
                  <a:tcPr marL="35562" marR="35562" marT="0" marB="0"/>
                </a:tc>
                <a:tc>
                  <a:txBody>
                    <a:bodyPr/>
                    <a:lstStyle/>
                    <a:p>
                      <a:pPr algn="ctr">
                        <a:spcBef>
                          <a:spcPts val="10"/>
                        </a:spcBef>
                        <a:spcAft>
                          <a:spcPts val="550"/>
                        </a:spcAft>
                        <a:tabLst>
                          <a:tab pos="-914400" algn="l"/>
                          <a:tab pos="-457200" algn="l"/>
                          <a:tab pos="152400" algn="l"/>
                          <a:tab pos="304800" algn="l"/>
                          <a:tab pos="457200" algn="l"/>
                        </a:tabLst>
                      </a:pPr>
                      <a:endParaRPr lang="nl-NL" sz="1400" dirty="0">
                        <a:effectLst/>
                        <a:latin typeface="Courier"/>
                        <a:ea typeface="Times New Roman" panose="02020603050405020304" pitchFamily="18" charset="0"/>
                        <a:cs typeface="Times New Roman" panose="02020603050405020304" pitchFamily="18" charset="0"/>
                      </a:endParaRPr>
                    </a:p>
                  </a:txBody>
                  <a:tcPr marL="35562" marR="35562" marT="0" marB="0"/>
                </a:tc>
                <a:tc>
                  <a:txBody>
                    <a:bodyPr/>
                    <a:lstStyle/>
                    <a:p>
                      <a:pPr algn="ctr">
                        <a:spcBef>
                          <a:spcPts val="10"/>
                        </a:spcBef>
                        <a:spcAft>
                          <a:spcPts val="550"/>
                        </a:spcAft>
                        <a:tabLst>
                          <a:tab pos="-914400" algn="l"/>
                          <a:tab pos="-457200" algn="l"/>
                          <a:tab pos="152400" algn="l"/>
                          <a:tab pos="304800" algn="l"/>
                          <a:tab pos="457200" algn="l"/>
                        </a:tabLst>
                      </a:pPr>
                      <a:endParaRPr lang="nl-NL" sz="1400" dirty="0">
                        <a:effectLst/>
                        <a:latin typeface="Courier"/>
                        <a:ea typeface="Times New Roman" panose="02020603050405020304" pitchFamily="18" charset="0"/>
                        <a:cs typeface="Times New Roman" panose="02020603050405020304" pitchFamily="18" charset="0"/>
                      </a:endParaRPr>
                    </a:p>
                  </a:txBody>
                  <a:tcPr marL="35562" marR="35562" marT="0" marB="0"/>
                </a:tc>
                <a:extLst>
                  <a:ext uri="{0D108BD9-81ED-4DB2-BD59-A6C34878D82A}">
                    <a16:rowId xmlns:a16="http://schemas.microsoft.com/office/drawing/2014/main" val="10003"/>
                  </a:ext>
                </a:extLst>
              </a:tr>
              <a:tr h="1170056">
                <a:tc>
                  <a:txBody>
                    <a:bodyPr/>
                    <a:lstStyle/>
                    <a:p>
                      <a:pPr algn="ctr">
                        <a:spcBef>
                          <a:spcPts val="10"/>
                        </a:spcBef>
                        <a:spcAft>
                          <a:spcPts val="0"/>
                        </a:spcAft>
                        <a:tabLst>
                          <a:tab pos="-914400" algn="l"/>
                          <a:tab pos="-457200" algn="l"/>
                          <a:tab pos="152400" algn="l"/>
                          <a:tab pos="304800" algn="l"/>
                          <a:tab pos="457200" algn="l"/>
                        </a:tabLst>
                      </a:pPr>
                      <a:r>
                        <a:rPr lang="es-ES_tradnl" sz="1400">
                          <a:effectLst/>
                        </a:rPr>
                        <a:t>  4 kg/ha</a:t>
                      </a:r>
                      <a:endParaRPr lang="nl-NL" sz="1400">
                        <a:effectLst/>
                      </a:endParaRPr>
                    </a:p>
                    <a:p>
                      <a:pPr algn="ctr">
                        <a:spcAft>
                          <a:spcPts val="0"/>
                        </a:spcAft>
                        <a:tabLst>
                          <a:tab pos="-914400" algn="l"/>
                          <a:tab pos="-457200" algn="l"/>
                          <a:tab pos="152400" algn="l"/>
                          <a:tab pos="304800" algn="l"/>
                          <a:tab pos="457200" algn="l"/>
                        </a:tabLst>
                      </a:pPr>
                      <a:r>
                        <a:rPr lang="es-ES_tradnl" sz="1400">
                          <a:effectLst/>
                        </a:rPr>
                        <a:t> </a:t>
                      </a:r>
                      <a:endParaRPr lang="nl-NL" sz="1400">
                        <a:effectLst/>
                      </a:endParaRPr>
                    </a:p>
                    <a:p>
                      <a:pPr algn="ctr">
                        <a:spcAft>
                          <a:spcPts val="550"/>
                        </a:spcAft>
                        <a:tabLst>
                          <a:tab pos="-914400" algn="l"/>
                          <a:tab pos="-457200" algn="l"/>
                          <a:tab pos="152400" algn="l"/>
                          <a:tab pos="304800" algn="l"/>
                          <a:tab pos="457200" algn="l"/>
                        </a:tabLst>
                      </a:pPr>
                      <a:r>
                        <a:rPr lang="es-ES_tradnl" sz="1400">
                          <a:effectLst/>
                        </a:rPr>
                        <a:t>500 l/h</a:t>
                      </a:r>
                      <a:endParaRPr lang="nl-NL" sz="1400">
                        <a:effectLst/>
                        <a:latin typeface="Courier"/>
                        <a:ea typeface="Times New Roman" panose="02020603050405020304" pitchFamily="18" charset="0"/>
                        <a:cs typeface="Times New Roman" panose="02020603050405020304" pitchFamily="18" charset="0"/>
                      </a:endParaRPr>
                    </a:p>
                  </a:txBody>
                  <a:tcPr marL="35562" marR="35562" marT="0" marB="0"/>
                </a:tc>
                <a:tc>
                  <a:txBody>
                    <a:bodyPr/>
                    <a:lstStyle/>
                    <a:p>
                      <a:pPr algn="ctr">
                        <a:spcBef>
                          <a:spcPts val="10"/>
                        </a:spcBef>
                        <a:spcAft>
                          <a:spcPts val="550"/>
                        </a:spcAft>
                        <a:tabLst>
                          <a:tab pos="-914400" algn="l"/>
                          <a:tab pos="-457200" algn="l"/>
                          <a:tab pos="152400" algn="l"/>
                          <a:tab pos="304800" algn="l"/>
                          <a:tab pos="457200" algn="l"/>
                        </a:tabLst>
                      </a:pPr>
                      <a:r>
                        <a:rPr lang="es-ES_tradnl" sz="1400" dirty="0">
                          <a:effectLst/>
                        </a:rPr>
                        <a:t>  </a:t>
                      </a:r>
                    </a:p>
                    <a:p>
                      <a:pPr algn="ctr">
                        <a:spcBef>
                          <a:spcPts val="10"/>
                        </a:spcBef>
                        <a:spcAft>
                          <a:spcPts val="550"/>
                        </a:spcAft>
                        <a:tabLst>
                          <a:tab pos="-914400" algn="l"/>
                          <a:tab pos="-457200" algn="l"/>
                          <a:tab pos="152400" algn="l"/>
                          <a:tab pos="304800" algn="l"/>
                          <a:tab pos="457200" algn="l"/>
                        </a:tabLst>
                      </a:pPr>
                      <a:r>
                        <a:rPr lang="es-ES_tradnl" sz="1400" dirty="0">
                          <a:effectLst/>
                        </a:rPr>
                        <a:t> 5 ha</a:t>
                      </a:r>
                      <a:endParaRPr lang="nl-NL" sz="1400" dirty="0">
                        <a:effectLst/>
                        <a:latin typeface="Courier"/>
                        <a:ea typeface="Times New Roman" panose="02020603050405020304" pitchFamily="18" charset="0"/>
                        <a:cs typeface="Times New Roman" panose="02020603050405020304" pitchFamily="18" charset="0"/>
                      </a:endParaRPr>
                    </a:p>
                  </a:txBody>
                  <a:tcPr marL="35562" marR="35562" marT="0" marB="0"/>
                </a:tc>
                <a:tc>
                  <a:txBody>
                    <a:bodyPr/>
                    <a:lstStyle/>
                    <a:p>
                      <a:pPr algn="ctr">
                        <a:spcAft>
                          <a:spcPts val="0"/>
                        </a:spcAft>
                        <a:tabLst>
                          <a:tab pos="-914400" algn="l"/>
                          <a:tab pos="-457200" algn="l"/>
                          <a:tab pos="152400" algn="l"/>
                          <a:tab pos="304800" algn="l"/>
                          <a:tab pos="457200" algn="l"/>
                        </a:tabLst>
                      </a:pPr>
                      <a:r>
                        <a:rPr lang="es-ES_tradnl" sz="1400" dirty="0">
                          <a:effectLst/>
                        </a:rPr>
                        <a:t> </a:t>
                      </a:r>
                      <a:endParaRPr lang="nl-NL" sz="1400" dirty="0">
                        <a:effectLst/>
                      </a:endParaRPr>
                    </a:p>
                  </a:txBody>
                  <a:tcPr marL="35562" marR="35562" marT="0" marB="0"/>
                </a:tc>
                <a:tc>
                  <a:txBody>
                    <a:bodyPr/>
                    <a:lstStyle/>
                    <a:p>
                      <a:pPr algn="ctr">
                        <a:spcBef>
                          <a:spcPts val="10"/>
                        </a:spcBef>
                        <a:spcAft>
                          <a:spcPts val="550"/>
                        </a:spcAft>
                        <a:tabLst>
                          <a:tab pos="-914400" algn="l"/>
                          <a:tab pos="-457200" algn="l"/>
                          <a:tab pos="152400" algn="l"/>
                          <a:tab pos="304800" algn="l"/>
                          <a:tab pos="457200" algn="l"/>
                        </a:tabLst>
                      </a:pPr>
                      <a:endParaRPr lang="es-ES_tradnl" sz="1400" dirty="0">
                        <a:effectLst/>
                      </a:endParaRPr>
                    </a:p>
                    <a:p>
                      <a:pPr algn="ctr">
                        <a:spcBef>
                          <a:spcPts val="10"/>
                        </a:spcBef>
                        <a:spcAft>
                          <a:spcPts val="550"/>
                        </a:spcAft>
                        <a:tabLst>
                          <a:tab pos="-914400" algn="l"/>
                          <a:tab pos="-457200" algn="l"/>
                          <a:tab pos="152400" algn="l"/>
                          <a:tab pos="304800" algn="l"/>
                          <a:tab pos="457200" algn="l"/>
                        </a:tabLst>
                      </a:pPr>
                      <a:r>
                        <a:rPr lang="es-ES_tradnl" sz="1400" dirty="0">
                          <a:effectLst/>
                        </a:rPr>
                        <a:t>400 l</a:t>
                      </a:r>
                      <a:endParaRPr lang="nl-NL" sz="1400" dirty="0">
                        <a:effectLst/>
                        <a:latin typeface="Courier"/>
                        <a:ea typeface="Times New Roman" panose="02020603050405020304" pitchFamily="18" charset="0"/>
                        <a:cs typeface="Times New Roman" panose="02020603050405020304" pitchFamily="18" charset="0"/>
                      </a:endParaRPr>
                    </a:p>
                  </a:txBody>
                  <a:tcPr marL="35562" marR="35562" marT="0" marB="0"/>
                </a:tc>
                <a:tc>
                  <a:txBody>
                    <a:bodyPr/>
                    <a:lstStyle/>
                    <a:p>
                      <a:pPr algn="ctr">
                        <a:spcBef>
                          <a:spcPts val="10"/>
                        </a:spcBef>
                        <a:spcAft>
                          <a:spcPts val="550"/>
                        </a:spcAft>
                        <a:tabLst>
                          <a:tab pos="-914400" algn="l"/>
                          <a:tab pos="-457200" algn="l"/>
                          <a:tab pos="152400" algn="l"/>
                          <a:tab pos="304800" algn="l"/>
                          <a:tab pos="457200" algn="l"/>
                        </a:tabLst>
                      </a:pPr>
                      <a:endParaRPr lang="nl-NL" sz="1400" dirty="0">
                        <a:effectLst/>
                        <a:latin typeface="Courier"/>
                        <a:ea typeface="Times New Roman" panose="02020603050405020304" pitchFamily="18" charset="0"/>
                        <a:cs typeface="Times New Roman" panose="02020603050405020304" pitchFamily="18" charset="0"/>
                      </a:endParaRPr>
                    </a:p>
                  </a:txBody>
                  <a:tcPr marL="35562" marR="35562" marT="0" marB="0"/>
                </a:tc>
                <a:tc>
                  <a:txBody>
                    <a:bodyPr/>
                    <a:lstStyle/>
                    <a:p>
                      <a:pPr algn="ctr">
                        <a:spcBef>
                          <a:spcPts val="10"/>
                        </a:spcBef>
                        <a:spcAft>
                          <a:spcPts val="550"/>
                        </a:spcAft>
                        <a:tabLst>
                          <a:tab pos="-914400" algn="l"/>
                          <a:tab pos="-457200" algn="l"/>
                          <a:tab pos="152400" algn="l"/>
                          <a:tab pos="304800" algn="l"/>
                          <a:tab pos="457200" algn="l"/>
                        </a:tabLst>
                      </a:pPr>
                      <a:endParaRPr lang="nl-NL" sz="1400" dirty="0">
                        <a:effectLst/>
                        <a:latin typeface="Courier"/>
                        <a:ea typeface="Times New Roman" panose="02020603050405020304" pitchFamily="18" charset="0"/>
                        <a:cs typeface="Times New Roman" panose="02020603050405020304" pitchFamily="18" charset="0"/>
                      </a:endParaRPr>
                    </a:p>
                  </a:txBody>
                  <a:tcPr marL="35562" marR="35562" marT="0" marB="0"/>
                </a:tc>
                <a:extLst>
                  <a:ext uri="{0D108BD9-81ED-4DB2-BD59-A6C34878D82A}">
                    <a16:rowId xmlns:a16="http://schemas.microsoft.com/office/drawing/2014/main" val="10004"/>
                  </a:ext>
                </a:extLst>
              </a:tr>
            </a:tbl>
          </a:graphicData>
        </a:graphic>
      </p:graphicFrame>
      <p:sp>
        <p:nvSpPr>
          <p:cNvPr id="13359" name="Tekstvak 2">
            <a:extLst>
              <a:ext uri="{FF2B5EF4-FFF2-40B4-BE49-F238E27FC236}">
                <a16:creationId xmlns:a16="http://schemas.microsoft.com/office/drawing/2014/main" id="{6BC6AD78-4D8B-426B-99A1-990203724BA7}"/>
              </a:ext>
            </a:extLst>
          </p:cNvPr>
          <p:cNvSpPr txBox="1">
            <a:spLocks noChangeArrowheads="1"/>
          </p:cNvSpPr>
          <p:nvPr/>
        </p:nvSpPr>
        <p:spPr bwMode="auto">
          <a:xfrm>
            <a:off x="3492500" y="3213100"/>
            <a:ext cx="184943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nl-NL" altLang="nl-NL" sz="1400">
                <a:solidFill>
                  <a:srgbClr val="FF0000"/>
                </a:solidFill>
                <a:latin typeface="Arial" panose="020B0604020202020204" pitchFamily="34" charset="0"/>
              </a:rPr>
              <a:t>60 x 20 ml = 1200 ml</a:t>
            </a:r>
          </a:p>
        </p:txBody>
      </p:sp>
      <p:sp>
        <p:nvSpPr>
          <p:cNvPr id="13360" name="Tekstvak 3">
            <a:extLst>
              <a:ext uri="{FF2B5EF4-FFF2-40B4-BE49-F238E27FC236}">
                <a16:creationId xmlns:a16="http://schemas.microsoft.com/office/drawing/2014/main" id="{5743BC23-7B9F-40EF-A2F2-E2B6BC2AB12E}"/>
              </a:ext>
            </a:extLst>
          </p:cNvPr>
          <p:cNvSpPr txBox="1">
            <a:spLocks noChangeArrowheads="1"/>
          </p:cNvSpPr>
          <p:nvPr/>
        </p:nvSpPr>
        <p:spPr bwMode="auto">
          <a:xfrm>
            <a:off x="3590925" y="3644900"/>
            <a:ext cx="16510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nl-NL" altLang="nl-NL" sz="1400">
                <a:solidFill>
                  <a:srgbClr val="FF0000"/>
                </a:solidFill>
                <a:latin typeface="Arial" panose="020B0604020202020204" pitchFamily="34" charset="0"/>
              </a:rPr>
              <a:t>60 x 20 lt = 1200 lt</a:t>
            </a:r>
          </a:p>
        </p:txBody>
      </p:sp>
      <p:sp>
        <p:nvSpPr>
          <p:cNvPr id="13361" name="Tekstvak 4">
            <a:extLst>
              <a:ext uri="{FF2B5EF4-FFF2-40B4-BE49-F238E27FC236}">
                <a16:creationId xmlns:a16="http://schemas.microsoft.com/office/drawing/2014/main" id="{0D3D8AF2-BC5D-4101-95CE-9C35F88BE61A}"/>
              </a:ext>
            </a:extLst>
          </p:cNvPr>
          <p:cNvSpPr txBox="1">
            <a:spLocks noChangeArrowheads="1"/>
          </p:cNvSpPr>
          <p:nvPr/>
        </p:nvSpPr>
        <p:spPr bwMode="auto">
          <a:xfrm>
            <a:off x="6129338" y="3230563"/>
            <a:ext cx="1068387"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nl-NL" altLang="nl-NL" sz="1400">
                <a:solidFill>
                  <a:srgbClr val="FF0000"/>
                </a:solidFill>
                <a:latin typeface="Arial" panose="020B0604020202020204" pitchFamily="34" charset="0"/>
              </a:rPr>
              <a:t>1200 : 10 lt</a:t>
            </a:r>
          </a:p>
          <a:p>
            <a:pPr>
              <a:lnSpc>
                <a:spcPct val="100000"/>
              </a:lnSpc>
              <a:spcBef>
                <a:spcPct val="0"/>
              </a:spcBef>
              <a:buFontTx/>
              <a:buNone/>
            </a:pPr>
            <a:r>
              <a:rPr lang="nl-NL" altLang="nl-NL" sz="1400">
                <a:solidFill>
                  <a:srgbClr val="FF0000"/>
                </a:solidFill>
                <a:latin typeface="Arial" panose="020B0604020202020204" pitchFamily="34" charset="0"/>
              </a:rPr>
              <a:t>   = 120</a:t>
            </a:r>
          </a:p>
        </p:txBody>
      </p:sp>
      <p:sp>
        <p:nvSpPr>
          <p:cNvPr id="13362" name="Tekstvak 5">
            <a:extLst>
              <a:ext uri="{FF2B5EF4-FFF2-40B4-BE49-F238E27FC236}">
                <a16:creationId xmlns:a16="http://schemas.microsoft.com/office/drawing/2014/main" id="{065554ED-3E6E-47B4-B2E9-658DADCA4164}"/>
              </a:ext>
            </a:extLst>
          </p:cNvPr>
          <p:cNvSpPr txBox="1">
            <a:spLocks noChangeArrowheads="1"/>
          </p:cNvSpPr>
          <p:nvPr/>
        </p:nvSpPr>
        <p:spPr bwMode="auto">
          <a:xfrm>
            <a:off x="7340600" y="3282950"/>
            <a:ext cx="13176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nl-NL" altLang="nl-NL" sz="1400">
                <a:solidFill>
                  <a:srgbClr val="FF0000"/>
                </a:solidFill>
                <a:latin typeface="Arial" panose="020B0604020202020204" pitchFamily="34" charset="0"/>
              </a:rPr>
              <a:t>1200 ml : 120 </a:t>
            </a:r>
          </a:p>
          <a:p>
            <a:pPr>
              <a:lnSpc>
                <a:spcPct val="100000"/>
              </a:lnSpc>
              <a:spcBef>
                <a:spcPct val="0"/>
              </a:spcBef>
              <a:buFontTx/>
              <a:buNone/>
            </a:pPr>
            <a:r>
              <a:rPr lang="nl-NL" altLang="nl-NL" sz="1400">
                <a:solidFill>
                  <a:srgbClr val="FF0000"/>
                </a:solidFill>
                <a:latin typeface="Arial" panose="020B0604020202020204" pitchFamily="34" charset="0"/>
              </a:rPr>
              <a:t>        = 10</a:t>
            </a:r>
          </a:p>
        </p:txBody>
      </p:sp>
      <p:sp>
        <p:nvSpPr>
          <p:cNvPr id="13363" name="Tekstvak 7">
            <a:extLst>
              <a:ext uri="{FF2B5EF4-FFF2-40B4-BE49-F238E27FC236}">
                <a16:creationId xmlns:a16="http://schemas.microsoft.com/office/drawing/2014/main" id="{3A981341-AD41-4FFB-BADF-3DB4B4B23EEE}"/>
              </a:ext>
            </a:extLst>
          </p:cNvPr>
          <p:cNvSpPr txBox="1">
            <a:spLocks noChangeArrowheads="1"/>
          </p:cNvSpPr>
          <p:nvPr/>
        </p:nvSpPr>
        <p:spPr bwMode="auto">
          <a:xfrm>
            <a:off x="3492500" y="4365625"/>
            <a:ext cx="178911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nl-NL" altLang="nl-NL" sz="1400" dirty="0">
                <a:solidFill>
                  <a:srgbClr val="FF0000"/>
                </a:solidFill>
                <a:latin typeface="Arial" panose="020B0604020202020204" pitchFamily="34" charset="0"/>
              </a:rPr>
              <a:t>25 x 40 gr = 1000 gr</a:t>
            </a:r>
          </a:p>
        </p:txBody>
      </p:sp>
      <p:sp>
        <p:nvSpPr>
          <p:cNvPr id="13364" name="Tekstvak 8">
            <a:extLst>
              <a:ext uri="{FF2B5EF4-FFF2-40B4-BE49-F238E27FC236}">
                <a16:creationId xmlns:a16="http://schemas.microsoft.com/office/drawing/2014/main" id="{62902251-8EF4-4E23-8136-B14DB7B9A7E5}"/>
              </a:ext>
            </a:extLst>
          </p:cNvPr>
          <p:cNvSpPr txBox="1">
            <a:spLocks noChangeArrowheads="1"/>
          </p:cNvSpPr>
          <p:nvPr/>
        </p:nvSpPr>
        <p:spPr bwMode="auto">
          <a:xfrm>
            <a:off x="3621088" y="4797425"/>
            <a:ext cx="14525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nl-NL" altLang="nl-NL" sz="1400">
                <a:solidFill>
                  <a:srgbClr val="FF0000"/>
                </a:solidFill>
                <a:latin typeface="Arial" panose="020B0604020202020204" pitchFamily="34" charset="0"/>
              </a:rPr>
              <a:t>25 x 5 lt = 125 lt</a:t>
            </a:r>
          </a:p>
        </p:txBody>
      </p:sp>
      <p:sp>
        <p:nvSpPr>
          <p:cNvPr id="13365" name="Tekstvak 9">
            <a:extLst>
              <a:ext uri="{FF2B5EF4-FFF2-40B4-BE49-F238E27FC236}">
                <a16:creationId xmlns:a16="http://schemas.microsoft.com/office/drawing/2014/main" id="{E5FB025E-14E6-43C5-A14E-EF39B2845B4F}"/>
              </a:ext>
            </a:extLst>
          </p:cNvPr>
          <p:cNvSpPr txBox="1">
            <a:spLocks noChangeArrowheads="1"/>
          </p:cNvSpPr>
          <p:nvPr/>
        </p:nvSpPr>
        <p:spPr bwMode="auto">
          <a:xfrm>
            <a:off x="6227763" y="4365625"/>
            <a:ext cx="969962"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nl-NL" altLang="nl-NL" sz="1400">
                <a:solidFill>
                  <a:srgbClr val="FF0000"/>
                </a:solidFill>
                <a:latin typeface="Arial" panose="020B0604020202020204" pitchFamily="34" charset="0"/>
              </a:rPr>
              <a:t>125 : 10 lt</a:t>
            </a:r>
          </a:p>
          <a:p>
            <a:pPr>
              <a:lnSpc>
                <a:spcPct val="100000"/>
              </a:lnSpc>
              <a:spcBef>
                <a:spcPct val="0"/>
              </a:spcBef>
              <a:buFontTx/>
              <a:buNone/>
            </a:pPr>
            <a:r>
              <a:rPr lang="nl-NL" altLang="nl-NL" sz="1400">
                <a:solidFill>
                  <a:srgbClr val="FF0000"/>
                </a:solidFill>
                <a:latin typeface="Arial" panose="020B0604020202020204" pitchFamily="34" charset="0"/>
              </a:rPr>
              <a:t>   = 12,5</a:t>
            </a:r>
          </a:p>
        </p:txBody>
      </p:sp>
      <p:sp>
        <p:nvSpPr>
          <p:cNvPr id="13366" name="Tekstvak 10">
            <a:extLst>
              <a:ext uri="{FF2B5EF4-FFF2-40B4-BE49-F238E27FC236}">
                <a16:creationId xmlns:a16="http://schemas.microsoft.com/office/drawing/2014/main" id="{A592E07C-E248-4BA7-AEF4-8502247509DE}"/>
              </a:ext>
            </a:extLst>
          </p:cNvPr>
          <p:cNvSpPr txBox="1">
            <a:spLocks noChangeArrowheads="1"/>
          </p:cNvSpPr>
          <p:nvPr/>
        </p:nvSpPr>
        <p:spPr bwMode="auto">
          <a:xfrm>
            <a:off x="7312025" y="4365625"/>
            <a:ext cx="1287463"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nl-NL" altLang="nl-NL" sz="1400">
                <a:solidFill>
                  <a:srgbClr val="FF0000"/>
                </a:solidFill>
                <a:latin typeface="Arial" panose="020B0604020202020204" pitchFamily="34" charset="0"/>
              </a:rPr>
              <a:t>1000 gr : 12,5</a:t>
            </a:r>
          </a:p>
          <a:p>
            <a:pPr>
              <a:lnSpc>
                <a:spcPct val="100000"/>
              </a:lnSpc>
              <a:spcBef>
                <a:spcPct val="0"/>
              </a:spcBef>
              <a:buFontTx/>
              <a:buNone/>
            </a:pPr>
            <a:r>
              <a:rPr lang="nl-NL" altLang="nl-NL" sz="1400">
                <a:solidFill>
                  <a:srgbClr val="FF0000"/>
                </a:solidFill>
                <a:latin typeface="Arial" panose="020B0604020202020204" pitchFamily="34" charset="0"/>
              </a:rPr>
              <a:t>      = 80 gr</a:t>
            </a:r>
          </a:p>
        </p:txBody>
      </p:sp>
      <p:sp>
        <p:nvSpPr>
          <p:cNvPr id="3" name="Tekstvak 2">
            <a:extLst>
              <a:ext uri="{FF2B5EF4-FFF2-40B4-BE49-F238E27FC236}">
                <a16:creationId xmlns:a16="http://schemas.microsoft.com/office/drawing/2014/main" id="{3B4E0046-74E9-4E7A-83C8-DD3B58313442}"/>
              </a:ext>
            </a:extLst>
          </p:cNvPr>
          <p:cNvSpPr txBox="1">
            <a:spLocks noChangeArrowheads="1"/>
          </p:cNvSpPr>
          <p:nvPr/>
        </p:nvSpPr>
        <p:spPr bwMode="auto">
          <a:xfrm>
            <a:off x="3689350" y="5454650"/>
            <a:ext cx="14541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nl-NL" altLang="nl-NL" sz="1400">
                <a:solidFill>
                  <a:srgbClr val="FF0000"/>
                </a:solidFill>
                <a:latin typeface="Arial" panose="020B0604020202020204" pitchFamily="34" charset="0"/>
              </a:rPr>
              <a:t>5 x 4 kg = 20 kg</a:t>
            </a:r>
          </a:p>
        </p:txBody>
      </p:sp>
      <p:sp>
        <p:nvSpPr>
          <p:cNvPr id="4" name="Tekstvak 3">
            <a:extLst>
              <a:ext uri="{FF2B5EF4-FFF2-40B4-BE49-F238E27FC236}">
                <a16:creationId xmlns:a16="http://schemas.microsoft.com/office/drawing/2014/main" id="{3E1FAD41-803E-488A-A698-5C14C0EC9907}"/>
              </a:ext>
            </a:extLst>
          </p:cNvPr>
          <p:cNvSpPr txBox="1">
            <a:spLocks noChangeArrowheads="1"/>
          </p:cNvSpPr>
          <p:nvPr/>
        </p:nvSpPr>
        <p:spPr bwMode="auto">
          <a:xfrm>
            <a:off x="3756025" y="5889625"/>
            <a:ext cx="1371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nl-NL" altLang="nl-NL" sz="1400">
                <a:solidFill>
                  <a:srgbClr val="FF0000"/>
                </a:solidFill>
                <a:latin typeface="Arial" panose="020B0604020202020204" pitchFamily="34" charset="0"/>
              </a:rPr>
              <a:t>5 x 500 = 2500</a:t>
            </a:r>
          </a:p>
        </p:txBody>
      </p:sp>
      <p:sp>
        <p:nvSpPr>
          <p:cNvPr id="5" name="Tekstvak 4">
            <a:extLst>
              <a:ext uri="{FF2B5EF4-FFF2-40B4-BE49-F238E27FC236}">
                <a16:creationId xmlns:a16="http://schemas.microsoft.com/office/drawing/2014/main" id="{5324F65D-3AA6-4DCD-B595-94AF8AC07FA7}"/>
              </a:ext>
            </a:extLst>
          </p:cNvPr>
          <p:cNvSpPr txBox="1">
            <a:spLocks noChangeArrowheads="1"/>
          </p:cNvSpPr>
          <p:nvPr/>
        </p:nvSpPr>
        <p:spPr bwMode="auto">
          <a:xfrm>
            <a:off x="6127750" y="5532438"/>
            <a:ext cx="11699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nl-NL" altLang="nl-NL" sz="1400">
                <a:solidFill>
                  <a:srgbClr val="FF0000"/>
                </a:solidFill>
                <a:latin typeface="Arial" panose="020B0604020202020204" pitchFamily="34" charset="0"/>
              </a:rPr>
              <a:t>2500 : 400 lt</a:t>
            </a:r>
          </a:p>
          <a:p>
            <a:pPr>
              <a:lnSpc>
                <a:spcPct val="100000"/>
              </a:lnSpc>
              <a:spcBef>
                <a:spcPct val="0"/>
              </a:spcBef>
              <a:buFontTx/>
              <a:buNone/>
            </a:pPr>
            <a:r>
              <a:rPr lang="nl-NL" altLang="nl-NL" sz="1400">
                <a:solidFill>
                  <a:srgbClr val="FF0000"/>
                </a:solidFill>
                <a:latin typeface="Arial" panose="020B0604020202020204" pitchFamily="34" charset="0"/>
              </a:rPr>
              <a:t>    = 6,25</a:t>
            </a:r>
          </a:p>
        </p:txBody>
      </p:sp>
      <p:sp>
        <p:nvSpPr>
          <p:cNvPr id="6" name="Tekstvak 5">
            <a:extLst>
              <a:ext uri="{FF2B5EF4-FFF2-40B4-BE49-F238E27FC236}">
                <a16:creationId xmlns:a16="http://schemas.microsoft.com/office/drawing/2014/main" id="{C096D708-384D-4487-9ADB-AE23D3C8CBC0}"/>
              </a:ext>
            </a:extLst>
          </p:cNvPr>
          <p:cNvSpPr txBox="1">
            <a:spLocks noChangeArrowheads="1"/>
          </p:cNvSpPr>
          <p:nvPr/>
        </p:nvSpPr>
        <p:spPr bwMode="auto">
          <a:xfrm>
            <a:off x="7439025" y="5561013"/>
            <a:ext cx="1120775"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nl-NL" altLang="nl-NL" sz="1400">
                <a:solidFill>
                  <a:srgbClr val="FF0000"/>
                </a:solidFill>
                <a:latin typeface="Arial" panose="020B0604020202020204" pitchFamily="34" charset="0"/>
              </a:rPr>
              <a:t>20 kg : 6,25</a:t>
            </a:r>
          </a:p>
          <a:p>
            <a:pPr>
              <a:lnSpc>
                <a:spcPct val="100000"/>
              </a:lnSpc>
              <a:spcBef>
                <a:spcPct val="0"/>
              </a:spcBef>
              <a:buFontTx/>
              <a:buNone/>
            </a:pPr>
            <a:r>
              <a:rPr lang="nl-NL" altLang="nl-NL" sz="1400">
                <a:solidFill>
                  <a:srgbClr val="FF0000"/>
                </a:solidFill>
                <a:latin typeface="Arial" panose="020B0604020202020204" pitchFamily="34" charset="0"/>
              </a:rPr>
              <a:t>      = 3,2</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360"/>
                                        </p:tgtEl>
                                        <p:attrNameLst>
                                          <p:attrName>style.visibility</p:attrName>
                                        </p:attrNameLst>
                                      </p:cBhvr>
                                      <p:to>
                                        <p:strVal val="visible"/>
                                      </p:to>
                                    </p:set>
                                    <p:anim calcmode="lin" valueType="num">
                                      <p:cBhvr additive="base">
                                        <p:cTn id="7" dur="500" fill="hold"/>
                                        <p:tgtEl>
                                          <p:spTgt spid="13360"/>
                                        </p:tgtEl>
                                        <p:attrNameLst>
                                          <p:attrName>ppt_x</p:attrName>
                                        </p:attrNameLst>
                                      </p:cBhvr>
                                      <p:tavLst>
                                        <p:tav tm="0">
                                          <p:val>
                                            <p:strVal val="#ppt_x"/>
                                          </p:val>
                                        </p:tav>
                                        <p:tav tm="100000">
                                          <p:val>
                                            <p:strVal val="#ppt_x"/>
                                          </p:val>
                                        </p:tav>
                                      </p:tavLst>
                                    </p:anim>
                                    <p:anim calcmode="lin" valueType="num">
                                      <p:cBhvr additive="base">
                                        <p:cTn id="8" dur="500" fill="hold"/>
                                        <p:tgtEl>
                                          <p:spTgt spid="13360"/>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3359"/>
                                        </p:tgtEl>
                                        <p:attrNameLst>
                                          <p:attrName>style.visibility</p:attrName>
                                        </p:attrNameLst>
                                      </p:cBhvr>
                                      <p:to>
                                        <p:strVal val="visible"/>
                                      </p:to>
                                    </p:set>
                                    <p:anim calcmode="lin" valueType="num">
                                      <p:cBhvr additive="base">
                                        <p:cTn id="11" dur="500" fill="hold"/>
                                        <p:tgtEl>
                                          <p:spTgt spid="13359"/>
                                        </p:tgtEl>
                                        <p:attrNameLst>
                                          <p:attrName>ppt_x</p:attrName>
                                        </p:attrNameLst>
                                      </p:cBhvr>
                                      <p:tavLst>
                                        <p:tav tm="0">
                                          <p:val>
                                            <p:strVal val="#ppt_x"/>
                                          </p:val>
                                        </p:tav>
                                        <p:tav tm="100000">
                                          <p:val>
                                            <p:strVal val="#ppt_x"/>
                                          </p:val>
                                        </p:tav>
                                      </p:tavLst>
                                    </p:anim>
                                    <p:anim calcmode="lin" valueType="num">
                                      <p:cBhvr additive="base">
                                        <p:cTn id="12" dur="500" fill="hold"/>
                                        <p:tgtEl>
                                          <p:spTgt spid="13359"/>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3361"/>
                                        </p:tgtEl>
                                        <p:attrNameLst>
                                          <p:attrName>style.visibility</p:attrName>
                                        </p:attrNameLst>
                                      </p:cBhvr>
                                      <p:to>
                                        <p:strVal val="visible"/>
                                      </p:to>
                                    </p:set>
                                    <p:anim calcmode="lin" valueType="num">
                                      <p:cBhvr additive="base">
                                        <p:cTn id="17" dur="500" fill="hold"/>
                                        <p:tgtEl>
                                          <p:spTgt spid="13361"/>
                                        </p:tgtEl>
                                        <p:attrNameLst>
                                          <p:attrName>ppt_x</p:attrName>
                                        </p:attrNameLst>
                                      </p:cBhvr>
                                      <p:tavLst>
                                        <p:tav tm="0">
                                          <p:val>
                                            <p:strVal val="#ppt_x"/>
                                          </p:val>
                                        </p:tav>
                                        <p:tav tm="100000">
                                          <p:val>
                                            <p:strVal val="#ppt_x"/>
                                          </p:val>
                                        </p:tav>
                                      </p:tavLst>
                                    </p:anim>
                                    <p:anim calcmode="lin" valueType="num">
                                      <p:cBhvr additive="base">
                                        <p:cTn id="18" dur="500" fill="hold"/>
                                        <p:tgtEl>
                                          <p:spTgt spid="13361"/>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3362"/>
                                        </p:tgtEl>
                                        <p:attrNameLst>
                                          <p:attrName>style.visibility</p:attrName>
                                        </p:attrNameLst>
                                      </p:cBhvr>
                                      <p:to>
                                        <p:strVal val="visible"/>
                                      </p:to>
                                    </p:set>
                                    <p:anim calcmode="lin" valueType="num">
                                      <p:cBhvr additive="base">
                                        <p:cTn id="23" dur="500" fill="hold"/>
                                        <p:tgtEl>
                                          <p:spTgt spid="13362"/>
                                        </p:tgtEl>
                                        <p:attrNameLst>
                                          <p:attrName>ppt_x</p:attrName>
                                        </p:attrNameLst>
                                      </p:cBhvr>
                                      <p:tavLst>
                                        <p:tav tm="0">
                                          <p:val>
                                            <p:strVal val="#ppt_x"/>
                                          </p:val>
                                        </p:tav>
                                        <p:tav tm="100000">
                                          <p:val>
                                            <p:strVal val="#ppt_x"/>
                                          </p:val>
                                        </p:tav>
                                      </p:tavLst>
                                    </p:anim>
                                    <p:anim calcmode="lin" valueType="num">
                                      <p:cBhvr additive="base">
                                        <p:cTn id="24" dur="500" fill="hold"/>
                                        <p:tgtEl>
                                          <p:spTgt spid="13362"/>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13363"/>
                                        </p:tgtEl>
                                        <p:attrNameLst>
                                          <p:attrName>style.visibility</p:attrName>
                                        </p:attrNameLst>
                                      </p:cBhvr>
                                      <p:to>
                                        <p:strVal val="visible"/>
                                      </p:to>
                                    </p:set>
                                    <p:anim calcmode="lin" valueType="num">
                                      <p:cBhvr additive="base">
                                        <p:cTn id="29" dur="500" fill="hold"/>
                                        <p:tgtEl>
                                          <p:spTgt spid="13363"/>
                                        </p:tgtEl>
                                        <p:attrNameLst>
                                          <p:attrName>ppt_x</p:attrName>
                                        </p:attrNameLst>
                                      </p:cBhvr>
                                      <p:tavLst>
                                        <p:tav tm="0">
                                          <p:val>
                                            <p:strVal val="#ppt_x"/>
                                          </p:val>
                                        </p:tav>
                                        <p:tav tm="100000">
                                          <p:val>
                                            <p:strVal val="#ppt_x"/>
                                          </p:val>
                                        </p:tav>
                                      </p:tavLst>
                                    </p:anim>
                                    <p:anim calcmode="lin" valueType="num">
                                      <p:cBhvr additive="base">
                                        <p:cTn id="30" dur="500" fill="hold"/>
                                        <p:tgtEl>
                                          <p:spTgt spid="13363"/>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13364"/>
                                        </p:tgtEl>
                                        <p:attrNameLst>
                                          <p:attrName>style.visibility</p:attrName>
                                        </p:attrNameLst>
                                      </p:cBhvr>
                                      <p:to>
                                        <p:strVal val="visible"/>
                                      </p:to>
                                    </p:set>
                                    <p:anim calcmode="lin" valueType="num">
                                      <p:cBhvr additive="base">
                                        <p:cTn id="33" dur="500" fill="hold"/>
                                        <p:tgtEl>
                                          <p:spTgt spid="13364"/>
                                        </p:tgtEl>
                                        <p:attrNameLst>
                                          <p:attrName>ppt_x</p:attrName>
                                        </p:attrNameLst>
                                      </p:cBhvr>
                                      <p:tavLst>
                                        <p:tav tm="0">
                                          <p:val>
                                            <p:strVal val="#ppt_x"/>
                                          </p:val>
                                        </p:tav>
                                        <p:tav tm="100000">
                                          <p:val>
                                            <p:strVal val="#ppt_x"/>
                                          </p:val>
                                        </p:tav>
                                      </p:tavLst>
                                    </p:anim>
                                    <p:anim calcmode="lin" valueType="num">
                                      <p:cBhvr additive="base">
                                        <p:cTn id="34" dur="500" fill="hold"/>
                                        <p:tgtEl>
                                          <p:spTgt spid="13364"/>
                                        </p:tgtEl>
                                        <p:attrNameLst>
                                          <p:attrName>ppt_y</p:attrName>
                                        </p:attrNameLst>
                                      </p:cBhvr>
                                      <p:tavLst>
                                        <p:tav tm="0">
                                          <p:val>
                                            <p:strVal val="1+#ppt_h/2"/>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13365"/>
                                        </p:tgtEl>
                                        <p:attrNameLst>
                                          <p:attrName>style.visibility</p:attrName>
                                        </p:attrNameLst>
                                      </p:cBhvr>
                                      <p:to>
                                        <p:strVal val="visible"/>
                                      </p:to>
                                    </p:set>
                                    <p:anim calcmode="lin" valueType="num">
                                      <p:cBhvr additive="base">
                                        <p:cTn id="39" dur="500" fill="hold"/>
                                        <p:tgtEl>
                                          <p:spTgt spid="13365"/>
                                        </p:tgtEl>
                                        <p:attrNameLst>
                                          <p:attrName>ppt_x</p:attrName>
                                        </p:attrNameLst>
                                      </p:cBhvr>
                                      <p:tavLst>
                                        <p:tav tm="0">
                                          <p:val>
                                            <p:strVal val="#ppt_x"/>
                                          </p:val>
                                        </p:tav>
                                        <p:tav tm="100000">
                                          <p:val>
                                            <p:strVal val="#ppt_x"/>
                                          </p:val>
                                        </p:tav>
                                      </p:tavLst>
                                    </p:anim>
                                    <p:anim calcmode="lin" valueType="num">
                                      <p:cBhvr additive="base">
                                        <p:cTn id="40" dur="500" fill="hold"/>
                                        <p:tgtEl>
                                          <p:spTgt spid="13365"/>
                                        </p:tgtEl>
                                        <p:attrNameLst>
                                          <p:attrName>ppt_y</p:attrName>
                                        </p:attrNameLst>
                                      </p:cBhvr>
                                      <p:tavLst>
                                        <p:tav tm="0">
                                          <p:val>
                                            <p:strVal val="1+#ppt_h/2"/>
                                          </p:val>
                                        </p:tav>
                                        <p:tav tm="100000">
                                          <p:val>
                                            <p:strVal val="#ppt_y"/>
                                          </p:val>
                                        </p:tav>
                                      </p:tavLst>
                                    </p:anim>
                                  </p:childTnLst>
                                </p:cTn>
                              </p:par>
                            </p:childTnLst>
                          </p:cTn>
                        </p:par>
                      </p:childTnLst>
                    </p:cTn>
                  </p:par>
                  <p:par>
                    <p:cTn id="41" fill="hold" nodeType="clickPar">
                      <p:stCondLst>
                        <p:cond delay="indefinite"/>
                      </p:stCondLst>
                      <p:childTnLst>
                        <p:par>
                          <p:cTn id="42" fill="hold" nodeType="withGroup">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13366"/>
                                        </p:tgtEl>
                                        <p:attrNameLst>
                                          <p:attrName>style.visibility</p:attrName>
                                        </p:attrNameLst>
                                      </p:cBhvr>
                                      <p:to>
                                        <p:strVal val="visible"/>
                                      </p:to>
                                    </p:set>
                                    <p:anim calcmode="lin" valueType="num">
                                      <p:cBhvr additive="base">
                                        <p:cTn id="45" dur="500" fill="hold"/>
                                        <p:tgtEl>
                                          <p:spTgt spid="13366"/>
                                        </p:tgtEl>
                                        <p:attrNameLst>
                                          <p:attrName>ppt_x</p:attrName>
                                        </p:attrNameLst>
                                      </p:cBhvr>
                                      <p:tavLst>
                                        <p:tav tm="0">
                                          <p:val>
                                            <p:strVal val="#ppt_x"/>
                                          </p:val>
                                        </p:tav>
                                        <p:tav tm="100000">
                                          <p:val>
                                            <p:strVal val="#ppt_x"/>
                                          </p:val>
                                        </p:tav>
                                      </p:tavLst>
                                    </p:anim>
                                    <p:anim calcmode="lin" valueType="num">
                                      <p:cBhvr additive="base">
                                        <p:cTn id="46" dur="500" fill="hold"/>
                                        <p:tgtEl>
                                          <p:spTgt spid="13366"/>
                                        </p:tgtEl>
                                        <p:attrNameLst>
                                          <p:attrName>ppt_y</p:attrName>
                                        </p:attrNameLst>
                                      </p:cBhvr>
                                      <p:tavLst>
                                        <p:tav tm="0">
                                          <p:val>
                                            <p:strVal val="1+#ppt_h/2"/>
                                          </p:val>
                                        </p:tav>
                                        <p:tav tm="100000">
                                          <p:val>
                                            <p:strVal val="#ppt_y"/>
                                          </p:val>
                                        </p:tav>
                                      </p:tavLst>
                                    </p:anim>
                                  </p:childTnLst>
                                </p:cTn>
                              </p:par>
                            </p:childTnLst>
                          </p:cTn>
                        </p:par>
                      </p:childTnLst>
                    </p:cTn>
                  </p:par>
                  <p:par>
                    <p:cTn id="47" fill="hold" nodeType="clickPar">
                      <p:stCondLst>
                        <p:cond delay="indefinite"/>
                      </p:stCondLst>
                      <p:childTnLst>
                        <p:par>
                          <p:cTn id="48" fill="hold" nodeType="withGroup">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3"/>
                                        </p:tgtEl>
                                        <p:attrNameLst>
                                          <p:attrName>style.visibility</p:attrName>
                                        </p:attrNameLst>
                                      </p:cBhvr>
                                      <p:to>
                                        <p:strVal val="visible"/>
                                      </p:to>
                                    </p:set>
                                    <p:anim calcmode="lin" valueType="num">
                                      <p:cBhvr additive="base">
                                        <p:cTn id="51" dur="500" fill="hold"/>
                                        <p:tgtEl>
                                          <p:spTgt spid="3"/>
                                        </p:tgtEl>
                                        <p:attrNameLst>
                                          <p:attrName>ppt_x</p:attrName>
                                        </p:attrNameLst>
                                      </p:cBhvr>
                                      <p:tavLst>
                                        <p:tav tm="0">
                                          <p:val>
                                            <p:strVal val="#ppt_x"/>
                                          </p:val>
                                        </p:tav>
                                        <p:tav tm="100000">
                                          <p:val>
                                            <p:strVal val="#ppt_x"/>
                                          </p:val>
                                        </p:tav>
                                      </p:tavLst>
                                    </p:anim>
                                    <p:anim calcmode="lin" valueType="num">
                                      <p:cBhvr additive="base">
                                        <p:cTn id="52" dur="500" fill="hold"/>
                                        <p:tgtEl>
                                          <p:spTgt spid="3"/>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4"/>
                                        </p:tgtEl>
                                        <p:attrNameLst>
                                          <p:attrName>style.visibility</p:attrName>
                                        </p:attrNameLst>
                                      </p:cBhvr>
                                      <p:to>
                                        <p:strVal val="visible"/>
                                      </p:to>
                                    </p:set>
                                    <p:anim calcmode="lin" valueType="num">
                                      <p:cBhvr additive="base">
                                        <p:cTn id="55" dur="500" fill="hold"/>
                                        <p:tgtEl>
                                          <p:spTgt spid="4"/>
                                        </p:tgtEl>
                                        <p:attrNameLst>
                                          <p:attrName>ppt_x</p:attrName>
                                        </p:attrNameLst>
                                      </p:cBhvr>
                                      <p:tavLst>
                                        <p:tav tm="0">
                                          <p:val>
                                            <p:strVal val="#ppt_x"/>
                                          </p:val>
                                        </p:tav>
                                        <p:tav tm="100000">
                                          <p:val>
                                            <p:strVal val="#ppt_x"/>
                                          </p:val>
                                        </p:tav>
                                      </p:tavLst>
                                    </p:anim>
                                    <p:anim calcmode="lin" valueType="num">
                                      <p:cBhvr additive="base">
                                        <p:cTn id="5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5"/>
                                        </p:tgtEl>
                                        <p:attrNameLst>
                                          <p:attrName>style.visibility</p:attrName>
                                        </p:attrNameLst>
                                      </p:cBhvr>
                                      <p:to>
                                        <p:strVal val="visible"/>
                                      </p:to>
                                    </p:set>
                                    <p:anim calcmode="lin" valueType="num">
                                      <p:cBhvr additive="base">
                                        <p:cTn id="61" dur="500" fill="hold"/>
                                        <p:tgtEl>
                                          <p:spTgt spid="5"/>
                                        </p:tgtEl>
                                        <p:attrNameLst>
                                          <p:attrName>ppt_x</p:attrName>
                                        </p:attrNameLst>
                                      </p:cBhvr>
                                      <p:tavLst>
                                        <p:tav tm="0">
                                          <p:val>
                                            <p:strVal val="#ppt_x"/>
                                          </p:val>
                                        </p:tav>
                                        <p:tav tm="100000">
                                          <p:val>
                                            <p:strVal val="#ppt_x"/>
                                          </p:val>
                                        </p:tav>
                                      </p:tavLst>
                                    </p:anim>
                                    <p:anim calcmode="lin" valueType="num">
                                      <p:cBhvr additive="base">
                                        <p:cTn id="6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6"/>
                                        </p:tgtEl>
                                        <p:attrNameLst>
                                          <p:attrName>style.visibility</p:attrName>
                                        </p:attrNameLst>
                                      </p:cBhvr>
                                      <p:to>
                                        <p:strVal val="visible"/>
                                      </p:to>
                                    </p:set>
                                    <p:anim calcmode="lin" valueType="num">
                                      <p:cBhvr additive="base">
                                        <p:cTn id="67" dur="500" fill="hold"/>
                                        <p:tgtEl>
                                          <p:spTgt spid="6"/>
                                        </p:tgtEl>
                                        <p:attrNameLst>
                                          <p:attrName>ppt_x</p:attrName>
                                        </p:attrNameLst>
                                      </p:cBhvr>
                                      <p:tavLst>
                                        <p:tav tm="0">
                                          <p:val>
                                            <p:strVal val="#ppt_x"/>
                                          </p:val>
                                        </p:tav>
                                        <p:tav tm="100000">
                                          <p:val>
                                            <p:strVal val="#ppt_x"/>
                                          </p:val>
                                        </p:tav>
                                      </p:tavLst>
                                    </p:anim>
                                    <p:anim calcmode="lin" valueType="num">
                                      <p:cBhvr additive="base">
                                        <p:cTn id="6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59" grpId="0"/>
      <p:bldP spid="13360" grpId="0"/>
      <p:bldP spid="13361" grpId="0"/>
      <p:bldP spid="13362" grpId="0"/>
      <p:bldP spid="13363" grpId="0"/>
      <p:bldP spid="13364" grpId="0"/>
      <p:bldP spid="13365" grpId="0"/>
      <p:bldP spid="13366" grpId="0"/>
      <p:bldP spid="3" grpId="0"/>
      <p:bldP spid="4" grpId="0"/>
      <p:bldP spid="5" grpId="0"/>
      <p:bldP spid="6" grpId="0"/>
    </p:bldLst>
  </p:timing>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2714</TotalTime>
  <Words>1941</Words>
  <Application>Microsoft Office PowerPoint</Application>
  <PresentationFormat>Diavoorstelling (4:3)</PresentationFormat>
  <Paragraphs>315</Paragraphs>
  <Slides>24</Slides>
  <Notes>2</Notes>
  <HiddenSlides>0</HiddenSlides>
  <MMClips>0</MMClips>
  <ScaleCrop>false</ScaleCrop>
  <HeadingPairs>
    <vt:vector size="6" baseType="variant">
      <vt:variant>
        <vt:lpstr>Gebruikte lettertypen</vt:lpstr>
      </vt:variant>
      <vt:variant>
        <vt:i4>6</vt:i4>
      </vt:variant>
      <vt:variant>
        <vt:lpstr>Thema</vt:lpstr>
      </vt:variant>
      <vt:variant>
        <vt:i4>1</vt:i4>
      </vt:variant>
      <vt:variant>
        <vt:lpstr>Diatitels</vt:lpstr>
      </vt:variant>
      <vt:variant>
        <vt:i4>24</vt:i4>
      </vt:variant>
    </vt:vector>
  </HeadingPairs>
  <TitlesOfParts>
    <vt:vector size="31" baseType="lpstr">
      <vt:lpstr>Arial</vt:lpstr>
      <vt:lpstr>Calibri</vt:lpstr>
      <vt:lpstr>Courier</vt:lpstr>
      <vt:lpstr>Symbol</vt:lpstr>
      <vt:lpstr>Tahoma</vt:lpstr>
      <vt:lpstr>Times</vt:lpstr>
      <vt:lpstr>Kantoorthema</vt:lpstr>
      <vt:lpstr>Berekeningen</vt:lpstr>
      <vt:lpstr>Berekeningen</vt:lpstr>
      <vt:lpstr>Berekeningen</vt:lpstr>
      <vt:lpstr>Berekeningen</vt:lpstr>
      <vt:lpstr>Berekeningen</vt:lpstr>
      <vt:lpstr>Berekeningen</vt:lpstr>
      <vt:lpstr>Berekeningen</vt:lpstr>
      <vt:lpstr>Berekeningen</vt:lpstr>
      <vt:lpstr>Berekeningen</vt:lpstr>
      <vt:lpstr>Berekeningen</vt:lpstr>
      <vt:lpstr>Berekeningen</vt:lpstr>
      <vt:lpstr>Berekeningen opdr. 1</vt:lpstr>
      <vt:lpstr>Berekeningen opdr.2</vt:lpstr>
      <vt:lpstr>Berekeningen opdr.3</vt:lpstr>
      <vt:lpstr>Berekeningen opdr.4</vt:lpstr>
      <vt:lpstr>Berekeningen opdr.5</vt:lpstr>
      <vt:lpstr>Berekeningen opdr.6</vt:lpstr>
      <vt:lpstr>Berekeningen opdr.7</vt:lpstr>
      <vt:lpstr>Berekeningen opdr.8</vt:lpstr>
      <vt:lpstr>Berekeningen opdr.9</vt:lpstr>
      <vt:lpstr>Berekeningen opdr.10</vt:lpstr>
      <vt:lpstr>Berekeningen opdr. 11</vt:lpstr>
      <vt:lpstr>Berekeningen</vt:lpstr>
      <vt:lpstr>Berekeningen </vt:lpstr>
    </vt:vector>
  </TitlesOfParts>
  <Company>Helicon Opleidingen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Miriam Oostdijk</dc:creator>
  <cp:lastModifiedBy>Piet de Beijer</cp:lastModifiedBy>
  <cp:revision>160</cp:revision>
  <cp:lastPrinted>2015-09-16T11:22:19Z</cp:lastPrinted>
  <dcterms:created xsi:type="dcterms:W3CDTF">2013-11-15T15:05:42Z</dcterms:created>
  <dcterms:modified xsi:type="dcterms:W3CDTF">2020-01-12T13:15:57Z</dcterms:modified>
</cp:coreProperties>
</file>