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314" r:id="rId3"/>
    <p:sldId id="313" r:id="rId4"/>
    <p:sldId id="281" r:id="rId5"/>
    <p:sldId id="288" r:id="rId6"/>
    <p:sldId id="276" r:id="rId7"/>
    <p:sldId id="271" r:id="rId8"/>
    <p:sldId id="272" r:id="rId9"/>
    <p:sldId id="273" r:id="rId10"/>
    <p:sldId id="274" r:id="rId11"/>
    <p:sldId id="315" r:id="rId12"/>
    <p:sldId id="275" r:id="rId13"/>
    <p:sldId id="277" r:id="rId14"/>
    <p:sldId id="279" r:id="rId15"/>
    <p:sldId id="280" r:id="rId16"/>
    <p:sldId id="282" r:id="rId17"/>
    <p:sldId id="293" r:id="rId18"/>
    <p:sldId id="316" r:id="rId19"/>
    <p:sldId id="317" r:id="rId20"/>
    <p:sldId id="285" r:id="rId21"/>
    <p:sldId id="318" r:id="rId22"/>
    <p:sldId id="319" r:id="rId23"/>
    <p:sldId id="290" r:id="rId24"/>
    <p:sldId id="320" r:id="rId25"/>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8" autoAdjust="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12-1-2020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12-1-2020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term duurzaamheid is gedefinieerd in het VN </a:t>
            </a:r>
            <a:r>
              <a:rPr lang="nl-NL" dirty="0" err="1"/>
              <a:t>Brundtland</a:t>
            </a:r>
            <a:r>
              <a:rPr lang="nl-NL" dirty="0"/>
              <a:t>-rapport uit 1987. De Food </a:t>
            </a:r>
            <a:r>
              <a:rPr lang="nl-NL" dirty="0" err="1"/>
              <a:t>and</a:t>
            </a:r>
            <a:r>
              <a:rPr lang="nl-NL" dirty="0"/>
              <a:t> Agricultural </a:t>
            </a:r>
            <a:r>
              <a:rPr lang="nl-NL" dirty="0" err="1"/>
              <a:t>Organization</a:t>
            </a:r>
            <a:r>
              <a:rPr lang="nl-NL" dirty="0"/>
              <a:t> van de VN heeft daarvan een definitie afgeleid voor voedselpatronen: “Duurzame voedselpatronen zijn voedselpatronen met een lage milieubelasting, die bijdragen aan voedselveiligheid en gezondheid voor de huidige en toekomstige generaties. Het voorzien in de behoeften van de wereldbevolking betekent dat er voldoende, gevarieerd, gezond en veilig voedsel beschikbaar is en dat dit eerlijk verdeeld is.”</a:t>
            </a:r>
          </a:p>
          <a:p>
            <a:endParaRPr lang="nl-NL" dirty="0"/>
          </a:p>
          <a:p>
            <a:r>
              <a:rPr lang="nl-NL" dirty="0"/>
              <a:t>Er is ook een bredere definitie van duurzaamheid vanuit de overheid. Daarin betekent duurzaam voedsel een productie en consumptie met respect voor mens, dier en milieu. Het gaat bij duurzaam dus niet alleen over milieu en klimaat zoals in de eerste definitie, maar ook over andere voedselkwaliteitsaspecten zoals:</a:t>
            </a:r>
          </a:p>
          <a:p>
            <a:r>
              <a:rPr lang="nl-NL" dirty="0"/>
              <a:t>◾ Dierenwelzijn</a:t>
            </a:r>
          </a:p>
          <a:p>
            <a:r>
              <a:rPr lang="nl-NL" dirty="0"/>
              <a:t>◾ Natuurbehoud</a:t>
            </a:r>
          </a:p>
          <a:p>
            <a:r>
              <a:rPr lang="nl-NL" dirty="0"/>
              <a:t>◾ Milieu en klimaat</a:t>
            </a:r>
          </a:p>
          <a:p>
            <a:r>
              <a:rPr lang="nl-NL" dirty="0"/>
              <a:t>◾ Eerlijke handel (fair </a:t>
            </a:r>
            <a:r>
              <a:rPr lang="nl-NL" dirty="0" err="1"/>
              <a:t>trade</a:t>
            </a:r>
            <a:r>
              <a:rPr lang="nl-NL" dirty="0"/>
              <a:t>). </a:t>
            </a:r>
          </a:p>
          <a:p>
            <a:endParaRPr lang="nl-NL" dirty="0"/>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3</a:t>
            </a:fld>
            <a:endParaRPr lang="nl-NL"/>
          </a:p>
        </p:txBody>
      </p:sp>
    </p:spTree>
    <p:extLst>
      <p:ext uri="{BB962C8B-B14F-4D97-AF65-F5344CB8AC3E}">
        <p14:creationId xmlns:p14="http://schemas.microsoft.com/office/powerpoint/2010/main" val="11981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12-1-2020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12-1-2020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12-1-2020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12-1-2020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12-1-2020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12-1-2020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12-1-2020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12-1-2020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12-1-2020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12-1-2020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12-1-2020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a:xfrm>
            <a:off x="685800" y="836713"/>
            <a:ext cx="7772400" cy="1152127"/>
          </a:xfrm>
        </p:spPr>
        <p:txBody>
          <a:bodyPr/>
          <a:lstStyle/>
          <a:p>
            <a:r>
              <a:rPr lang="nl-NL" altLang="nl-NL" dirty="0"/>
              <a:t>Berekeningen</a:t>
            </a:r>
            <a:endParaRPr lang="nl-NL" dirty="0"/>
          </a:p>
        </p:txBody>
      </p:sp>
      <p:sp>
        <p:nvSpPr>
          <p:cNvPr id="3" name="Ondertitel 2"/>
          <p:cNvSpPr>
            <a:spLocks noGrp="1"/>
          </p:cNvSpPr>
          <p:nvPr>
            <p:ph type="subTitle" idx="1"/>
          </p:nvPr>
        </p:nvSpPr>
        <p:spPr>
          <a:xfrm>
            <a:off x="1371600" y="2492896"/>
            <a:ext cx="6400800" cy="1368152"/>
          </a:xfrm>
        </p:spPr>
        <p:txBody>
          <a:bodyPr/>
          <a:lstStyle/>
          <a:p>
            <a:r>
              <a:rPr lang="nl-NL" altLang="nl-NL" dirty="0"/>
              <a:t>Het berekenen van de hoeveelheid mid­del en  water voor een bespuiting</a:t>
            </a:r>
          </a:p>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BD5046D2-8B34-4CA0-9B76-ABE2AECE3606}"/>
              </a:ext>
            </a:extLst>
          </p:cNvPr>
          <p:cNvSpPr>
            <a:spLocks noGrp="1"/>
          </p:cNvSpPr>
          <p:nvPr>
            <p:ph type="title"/>
          </p:nvPr>
        </p:nvSpPr>
        <p:spPr>
          <a:xfrm>
            <a:off x="1116013" y="412750"/>
            <a:ext cx="7772400" cy="630238"/>
          </a:xfrm>
        </p:spPr>
        <p:txBody>
          <a:bodyPr/>
          <a:lstStyle/>
          <a:p>
            <a:pPr algn="ctr" eaLnBrk="1" hangingPunct="1"/>
            <a:r>
              <a:rPr lang="nl-NL" altLang="nl-NL" dirty="0">
                <a:solidFill>
                  <a:srgbClr val="000000"/>
                </a:solidFill>
                <a:ea typeface="ＭＳ Ｐゴシック" panose="020B0600070205080204" pitchFamily="34" charset="-128"/>
              </a:rPr>
              <a:t>Berekeningen</a:t>
            </a:r>
            <a:endParaRPr lang="nl-NL" altLang="nl-NL" dirty="0">
              <a:ea typeface="ＭＳ Ｐゴシック" panose="020B0600070205080204" pitchFamily="34" charset="-128"/>
            </a:endParaRPr>
          </a:p>
        </p:txBody>
      </p:sp>
      <p:graphicFrame>
        <p:nvGraphicFramePr>
          <p:cNvPr id="4" name="Tijdelijke aanduiding voor inhoud 3">
            <a:extLst>
              <a:ext uri="{FF2B5EF4-FFF2-40B4-BE49-F238E27FC236}">
                <a16:creationId xmlns:a16="http://schemas.microsoft.com/office/drawing/2014/main" id="{1DFB7490-A877-46C5-A893-47CCE9CBB86F}"/>
              </a:ext>
            </a:extLst>
          </p:cNvPr>
          <p:cNvGraphicFramePr>
            <a:graphicFrameLocks noGrp="1"/>
          </p:cNvGraphicFramePr>
          <p:nvPr>
            <p:ph idx="1"/>
          </p:nvPr>
        </p:nvGraphicFramePr>
        <p:xfrm>
          <a:off x="684213" y="1484313"/>
          <a:ext cx="7915274" cy="5089525"/>
        </p:xfrm>
        <a:graphic>
          <a:graphicData uri="http://schemas.openxmlformats.org/drawingml/2006/table">
            <a:tbl>
              <a:tblPr>
                <a:tableStyleId>{5940675A-B579-460E-94D1-54222C63F5DA}</a:tableStyleId>
              </a:tblPr>
              <a:tblGrid>
                <a:gridCol w="1317896">
                  <a:extLst>
                    <a:ext uri="{9D8B030D-6E8A-4147-A177-3AD203B41FA5}">
                      <a16:colId xmlns:a16="http://schemas.microsoft.com/office/drawing/2014/main" val="20000"/>
                    </a:ext>
                  </a:extLst>
                </a:gridCol>
                <a:gridCol w="1235418">
                  <a:extLst>
                    <a:ext uri="{9D8B030D-6E8A-4147-A177-3AD203B41FA5}">
                      <a16:colId xmlns:a16="http://schemas.microsoft.com/office/drawing/2014/main" val="20001"/>
                    </a:ext>
                  </a:extLst>
                </a:gridCol>
                <a:gridCol w="2052303">
                  <a:extLst>
                    <a:ext uri="{9D8B030D-6E8A-4147-A177-3AD203B41FA5}">
                      <a16:colId xmlns:a16="http://schemas.microsoft.com/office/drawing/2014/main" val="20002"/>
                    </a:ext>
                  </a:extLst>
                </a:gridCol>
                <a:gridCol w="746691">
                  <a:extLst>
                    <a:ext uri="{9D8B030D-6E8A-4147-A177-3AD203B41FA5}">
                      <a16:colId xmlns:a16="http://schemas.microsoft.com/office/drawing/2014/main" val="20003"/>
                    </a:ext>
                  </a:extLst>
                </a:gridCol>
                <a:gridCol w="1045894">
                  <a:extLst>
                    <a:ext uri="{9D8B030D-6E8A-4147-A177-3AD203B41FA5}">
                      <a16:colId xmlns:a16="http://schemas.microsoft.com/office/drawing/2014/main" val="20004"/>
                    </a:ext>
                  </a:extLst>
                </a:gridCol>
                <a:gridCol w="1517072">
                  <a:extLst>
                    <a:ext uri="{9D8B030D-6E8A-4147-A177-3AD203B41FA5}">
                      <a16:colId xmlns:a16="http://schemas.microsoft.com/office/drawing/2014/main" val="20005"/>
                    </a:ext>
                  </a:extLst>
                </a:gridCol>
              </a:tblGrid>
              <a:tr h="822960">
                <a:tc>
                  <a:txBody>
                    <a:bodyPr/>
                    <a:lstStyle/>
                    <a:p>
                      <a:pPr algn="ctr">
                        <a:spcBef>
                          <a:spcPts val="10"/>
                        </a:spcBef>
                        <a:spcAft>
                          <a:spcPts val="0"/>
                        </a:spcAft>
                        <a:tabLst>
                          <a:tab pos="-914400" algn="l"/>
                          <a:tab pos="-457200" algn="l"/>
                          <a:tab pos="152400" algn="l"/>
                          <a:tab pos="304800" algn="l"/>
                          <a:tab pos="457200" algn="l"/>
                        </a:tabLst>
                      </a:pPr>
                      <a:r>
                        <a:rPr lang="en-GB" sz="1800" dirty="0">
                          <a:effectLst/>
                        </a:rPr>
                        <a:t>dose­ring</a:t>
                      </a:r>
                      <a:endParaRPr lang="nl-NL" sz="1800" dirty="0">
                        <a:effectLst/>
                      </a:endParaRPr>
                    </a:p>
                    <a:p>
                      <a:pPr algn="ctr">
                        <a:spcAft>
                          <a:spcPts val="550"/>
                        </a:spcAft>
                        <a:tabLst>
                          <a:tab pos="-914400" algn="l"/>
                          <a:tab pos="-457200" algn="l"/>
                          <a:tab pos="152400" algn="l"/>
                          <a:tab pos="304800" algn="l"/>
                          <a:tab pos="457200" algn="l"/>
                        </a:tabLst>
                      </a:pPr>
                      <a:r>
                        <a:rPr lang="en-GB" sz="1800" dirty="0">
                          <a:effectLst/>
                        </a:rPr>
                        <a:t>middel wa­ter</a:t>
                      </a:r>
                      <a:endParaRPr lang="nl-NL" sz="1800" b="1"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r>
                        <a:rPr lang="en-GB" sz="1800" dirty="0">
                          <a:effectLst/>
                        </a:rPr>
                        <a:t>te be­spui­ten</a:t>
                      </a:r>
                      <a:endParaRPr lang="nl-NL" sz="1800" dirty="0">
                        <a:effectLst/>
                      </a:endParaRPr>
                    </a:p>
                    <a:p>
                      <a:pPr algn="ctr">
                        <a:spcAft>
                          <a:spcPts val="550"/>
                        </a:spcAft>
                        <a:tabLst>
                          <a:tab pos="-914400" algn="l"/>
                          <a:tab pos="-457200" algn="l"/>
                          <a:tab pos="152400" algn="l"/>
                          <a:tab pos="304800" algn="l"/>
                          <a:tab pos="457200" algn="l"/>
                        </a:tabLst>
                      </a:pPr>
                      <a:r>
                        <a:rPr lang="en-GB" sz="1800" dirty="0">
                          <a:effectLst/>
                        </a:rPr>
                        <a:t>opper­vlak</a:t>
                      </a:r>
                      <a:endParaRPr lang="nl-NL" sz="1800" b="1"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r>
                        <a:rPr lang="nl-NL" sz="1800" dirty="0">
                          <a:effectLst/>
                        </a:rPr>
                        <a:t>benodigde hoe­veel­heid</a:t>
                      </a:r>
                    </a:p>
                    <a:p>
                      <a:pPr algn="ctr">
                        <a:spcAft>
                          <a:spcPts val="550"/>
                        </a:spcAft>
                        <a:tabLst>
                          <a:tab pos="-914400" algn="l"/>
                          <a:tab pos="-457200" algn="l"/>
                          <a:tab pos="152400" algn="l"/>
                          <a:tab pos="304800" algn="l"/>
                          <a:tab pos="457200" algn="l"/>
                        </a:tabLst>
                      </a:pPr>
                      <a:r>
                        <a:rPr lang="nl-NL" sz="1800" dirty="0">
                          <a:effectLst/>
                        </a:rPr>
                        <a:t>water en middel</a:t>
                      </a:r>
                      <a:endParaRPr lang="nl-NL" sz="1800" b="1"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r>
                        <a:rPr lang="es-ES_tradnl" sz="1800" dirty="0">
                          <a:effectLst/>
                        </a:rPr>
                        <a:t>tank-</a:t>
                      </a:r>
                      <a:endParaRPr lang="nl-NL" sz="1800" dirty="0">
                        <a:effectLst/>
                      </a:endParaRPr>
                    </a:p>
                    <a:p>
                      <a:pPr algn="ctr">
                        <a:spcAft>
                          <a:spcPts val="550"/>
                        </a:spcAft>
                        <a:tabLst>
                          <a:tab pos="-914400" algn="l"/>
                          <a:tab pos="-457200" algn="l"/>
                          <a:tab pos="152400" algn="l"/>
                          <a:tab pos="304800" algn="l"/>
                          <a:tab pos="457200" algn="l"/>
                        </a:tabLst>
                      </a:pPr>
                      <a:r>
                        <a:rPr lang="es-ES_tradnl" sz="1800" dirty="0">
                          <a:effectLst/>
                        </a:rPr>
                        <a:t>in­h­oud</a:t>
                      </a:r>
                      <a:endParaRPr lang="nl-NL" sz="1800" b="1"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r>
                        <a:rPr lang="es-ES_tradnl" sz="1800" dirty="0">
                          <a:effectLst/>
                        </a:rPr>
                        <a:t>aan­tal</a:t>
                      </a:r>
                      <a:endParaRPr lang="nl-NL" sz="1800" dirty="0">
                        <a:effectLst/>
                      </a:endParaRPr>
                    </a:p>
                    <a:p>
                      <a:pPr algn="ctr">
                        <a:spcAft>
                          <a:spcPts val="550"/>
                        </a:spcAft>
                        <a:tabLst>
                          <a:tab pos="-914400" algn="l"/>
                          <a:tab pos="-457200" algn="l"/>
                          <a:tab pos="152400" algn="l"/>
                          <a:tab pos="304800" algn="l"/>
                          <a:tab pos="457200" algn="l"/>
                        </a:tabLst>
                      </a:pPr>
                      <a:r>
                        <a:rPr lang="es-ES_tradnl" sz="1800" dirty="0">
                          <a:effectLst/>
                        </a:rPr>
                        <a:t>tanks</a:t>
                      </a:r>
                      <a:endParaRPr lang="nl-NL" sz="1800" b="1"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r>
                        <a:rPr lang="es-ES_tradnl" sz="1800" dirty="0">
                          <a:effectLst/>
                        </a:rPr>
                        <a:t>hoeveel­heid</a:t>
                      </a:r>
                      <a:endParaRPr lang="nl-NL" sz="1800" dirty="0">
                        <a:effectLst/>
                      </a:endParaRPr>
                    </a:p>
                    <a:p>
                      <a:pPr algn="ctr">
                        <a:spcAft>
                          <a:spcPts val="550"/>
                        </a:spcAft>
                        <a:tabLst>
                          <a:tab pos="-914400" algn="l"/>
                          <a:tab pos="-457200" algn="l"/>
                          <a:tab pos="152400" algn="l"/>
                          <a:tab pos="304800" algn="l"/>
                          <a:tab pos="457200" algn="l"/>
                        </a:tabLst>
                      </a:pPr>
                      <a:r>
                        <a:rPr lang="es-ES_tradnl" sz="1800" dirty="0">
                          <a:effectLst/>
                        </a:rPr>
                        <a:t>middel per tank</a:t>
                      </a:r>
                      <a:endParaRPr lang="nl-NL" sz="1800" b="1" dirty="0">
                        <a:effectLst/>
                        <a:latin typeface="Courier"/>
                        <a:ea typeface="Times New Roman" panose="02020603050405020304" pitchFamily="18" charset="0"/>
                        <a:cs typeface="Times New Roman" panose="02020603050405020304" pitchFamily="18" charset="0"/>
                      </a:endParaRPr>
                    </a:p>
                  </a:txBody>
                  <a:tcPr marL="35555" marR="35555" marT="0" marB="0"/>
                </a:tc>
                <a:extLst>
                  <a:ext uri="{0D108BD9-81ED-4DB2-BD59-A6C34878D82A}">
                    <a16:rowId xmlns:a16="http://schemas.microsoft.com/office/drawing/2014/main" val="10000"/>
                  </a:ext>
                </a:extLst>
              </a:tr>
              <a:tr h="787600">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  3 l/ha</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400 l/ha</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5000 m²</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endParaRPr lang="es-ES_tradnl" sz="1400" dirty="0">
                        <a:effectLst/>
                      </a:endParaRPr>
                    </a:p>
                    <a:p>
                      <a:pPr algn="ctr">
                        <a:spcBef>
                          <a:spcPts val="10"/>
                        </a:spcBef>
                        <a:spcAft>
                          <a:spcPts val="0"/>
                        </a:spcAft>
                        <a:tabLst>
                          <a:tab pos="-914400" algn="l"/>
                          <a:tab pos="-457200" algn="l"/>
                          <a:tab pos="152400" algn="l"/>
                          <a:tab pos="304800" algn="l"/>
                          <a:tab pos="457200" algn="l"/>
                        </a:tabLst>
                      </a:pPr>
                      <a:r>
                        <a:rPr lang="es-ES_tradnl" sz="1400" dirty="0">
                          <a:effectLst/>
                        </a:rPr>
                        <a:t>0,5 ha </a:t>
                      </a:r>
                      <a:r>
                        <a:rPr lang="nl-NL" sz="1400" dirty="0">
                          <a:effectLst/>
                          <a:sym typeface="Symbol" panose="05050102010706020507" pitchFamily="18" charset="2"/>
                        </a:rPr>
                        <a:t></a:t>
                      </a:r>
                      <a:r>
                        <a:rPr lang="es-ES_tradnl" sz="1400" dirty="0">
                          <a:effectLst/>
                        </a:rPr>
                        <a:t>   3 l = 1,5 l</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0,5 ha </a:t>
                      </a:r>
                      <a:r>
                        <a:rPr lang="nl-NL" sz="1400" dirty="0">
                          <a:effectLst/>
                          <a:sym typeface="Symbol" panose="05050102010706020507" pitchFamily="18" charset="2"/>
                        </a:rPr>
                        <a:t></a:t>
                      </a:r>
                      <a:r>
                        <a:rPr lang="es-ES_tradnl" sz="1400" dirty="0">
                          <a:effectLst/>
                        </a:rPr>
                        <a:t> 400 l = 200 l</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100 l</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endParaRPr lang="es-ES_tradnl" sz="1400" dirty="0">
                        <a:effectLst/>
                      </a:endParaRPr>
                    </a:p>
                    <a:p>
                      <a:pPr algn="ctr">
                        <a:spcBef>
                          <a:spcPts val="10"/>
                        </a:spcBef>
                        <a:spcAft>
                          <a:spcPts val="0"/>
                        </a:spcAft>
                        <a:tabLst>
                          <a:tab pos="-914400" algn="l"/>
                          <a:tab pos="-457200" algn="l"/>
                          <a:tab pos="152400" algn="l"/>
                          <a:tab pos="304800" algn="l"/>
                          <a:tab pos="457200" algn="l"/>
                        </a:tabLst>
                      </a:pPr>
                      <a:r>
                        <a:rPr lang="es-ES_tradnl" sz="1400" dirty="0">
                          <a:effectLst/>
                        </a:rPr>
                        <a:t>200 </a:t>
                      </a:r>
                      <a:r>
                        <a:rPr lang="nl-NL" sz="1400" dirty="0">
                          <a:effectLst/>
                          <a:sym typeface="Symbol" panose="05050102010706020507" pitchFamily="18" charset="2"/>
                        </a:rPr>
                        <a:t></a:t>
                      </a:r>
                      <a:r>
                        <a:rPr lang="es-ES_tradnl" sz="1400" dirty="0">
                          <a:effectLst/>
                        </a:rPr>
                        <a:t> 100</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 2</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endParaRPr lang="es-ES_tradnl" sz="1400" dirty="0">
                        <a:effectLst/>
                      </a:endParaRPr>
                    </a:p>
                    <a:p>
                      <a:pPr algn="ctr">
                        <a:spcBef>
                          <a:spcPts val="10"/>
                        </a:spcBef>
                        <a:spcAft>
                          <a:spcPts val="0"/>
                        </a:spcAft>
                        <a:tabLst>
                          <a:tab pos="-914400" algn="l"/>
                          <a:tab pos="-457200" algn="l"/>
                          <a:tab pos="152400" algn="l"/>
                          <a:tab pos="304800" algn="l"/>
                          <a:tab pos="457200" algn="l"/>
                        </a:tabLst>
                      </a:pPr>
                      <a:r>
                        <a:rPr lang="es-ES_tradnl" sz="1400" dirty="0">
                          <a:effectLst/>
                        </a:rPr>
                        <a:t>1,5 l </a:t>
                      </a:r>
                      <a:r>
                        <a:rPr lang="nl-NL" sz="1400" dirty="0">
                          <a:effectLst/>
                          <a:sym typeface="Symbol" panose="05050102010706020507" pitchFamily="18" charset="2"/>
                        </a:rPr>
                        <a:t></a:t>
                      </a:r>
                      <a:r>
                        <a:rPr lang="es-ES_tradnl" sz="1400" dirty="0">
                          <a:effectLst/>
                        </a:rPr>
                        <a:t> 2</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 0,75 l</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extLst>
                  <a:ext uri="{0D108BD9-81ED-4DB2-BD59-A6C34878D82A}">
                    <a16:rowId xmlns:a16="http://schemas.microsoft.com/office/drawing/2014/main" val="10001"/>
                  </a:ext>
                </a:extLst>
              </a:tr>
              <a:tr h="1159655">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  8 l/ha</a:t>
                      </a:r>
                      <a:endParaRPr lang="nl-NL" sz="1400" dirty="0">
                        <a:effectLst/>
                      </a:endParaRPr>
                    </a:p>
                    <a:p>
                      <a:pPr algn="ctr">
                        <a:spcAft>
                          <a:spcPts val="0"/>
                        </a:spcAft>
                        <a:tabLst>
                          <a:tab pos="-914400" algn="l"/>
                          <a:tab pos="-457200" algn="l"/>
                          <a:tab pos="152400" algn="l"/>
                          <a:tab pos="304800" algn="l"/>
                          <a:tab pos="457200" algn="l"/>
                        </a:tabLst>
                      </a:pPr>
                      <a:r>
                        <a:rPr lang="es-ES_tradnl" sz="1400" dirty="0">
                          <a:effectLst/>
                        </a:rPr>
                        <a:t> </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300 l/ha</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   4,5 ha</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endParaRPr lang="nl-NL" sz="1400" dirty="0">
                        <a:effectLst/>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675 l</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extLst>
                  <a:ext uri="{0D108BD9-81ED-4DB2-BD59-A6C34878D82A}">
                    <a16:rowId xmlns:a16="http://schemas.microsoft.com/office/drawing/2014/main" val="10002"/>
                  </a:ext>
                </a:extLst>
              </a:tr>
              <a:tr h="1159655">
                <a:tc>
                  <a:txBody>
                    <a:bodyPr/>
                    <a:lstStyle/>
                    <a:p>
                      <a:pPr algn="ctr">
                        <a:spcBef>
                          <a:spcPts val="10"/>
                        </a:spcBef>
                        <a:spcAft>
                          <a:spcPts val="0"/>
                        </a:spcAft>
                        <a:tabLst>
                          <a:tab pos="-914400" algn="l"/>
                          <a:tab pos="-457200" algn="l"/>
                          <a:tab pos="152400" algn="l"/>
                          <a:tab pos="304800" algn="l"/>
                          <a:tab pos="457200" algn="l"/>
                        </a:tabLst>
                      </a:pPr>
                      <a:r>
                        <a:rPr lang="es-ES_tradnl" sz="1400">
                          <a:effectLst/>
                        </a:rPr>
                        <a:t> 50 gr/are</a:t>
                      </a:r>
                      <a:endParaRPr lang="nl-NL" sz="1400">
                        <a:effectLst/>
                      </a:endParaRPr>
                    </a:p>
                    <a:p>
                      <a:pPr algn="ctr">
                        <a:spcAft>
                          <a:spcPts val="0"/>
                        </a:spcAft>
                        <a:tabLst>
                          <a:tab pos="-914400" algn="l"/>
                          <a:tab pos="-457200" algn="l"/>
                          <a:tab pos="152400" algn="l"/>
                          <a:tab pos="304800" algn="l"/>
                          <a:tab pos="457200" algn="l"/>
                        </a:tabLst>
                      </a:pPr>
                      <a:r>
                        <a:rPr lang="es-ES_tradnl" sz="1400">
                          <a:effectLst/>
                        </a:rPr>
                        <a:t> </a:t>
                      </a:r>
                      <a:endParaRPr lang="nl-NL" sz="1400">
                        <a:effectLst/>
                      </a:endParaRPr>
                    </a:p>
                    <a:p>
                      <a:pPr algn="ctr">
                        <a:spcAft>
                          <a:spcPts val="550"/>
                        </a:spcAft>
                        <a:tabLst>
                          <a:tab pos="-914400" algn="l"/>
                          <a:tab pos="-457200" algn="l"/>
                          <a:tab pos="152400" algn="l"/>
                          <a:tab pos="304800" algn="l"/>
                          <a:tab pos="457200" algn="l"/>
                        </a:tabLst>
                      </a:pPr>
                      <a:r>
                        <a:rPr lang="es-ES_tradnl" sz="1400">
                          <a:effectLst/>
                        </a:rPr>
                        <a:t>400 l/ha</a:t>
                      </a:r>
                      <a:endParaRPr lang="nl-NL" sz="140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r>
                        <a:rPr lang="es-ES_tradnl" sz="1400" dirty="0">
                          <a:effectLst/>
                        </a:rPr>
                        <a:t> </a:t>
                      </a:r>
                    </a:p>
                    <a:p>
                      <a:pPr algn="ctr">
                        <a:spcBef>
                          <a:spcPts val="10"/>
                        </a:spcBef>
                        <a:spcAft>
                          <a:spcPts val="550"/>
                        </a:spcAft>
                        <a:tabLst>
                          <a:tab pos="-914400" algn="l"/>
                          <a:tab pos="-457200" algn="l"/>
                          <a:tab pos="152400" algn="l"/>
                          <a:tab pos="304800" algn="l"/>
                          <a:tab pos="457200" algn="l"/>
                        </a:tabLst>
                      </a:pPr>
                      <a:r>
                        <a:rPr lang="es-ES_tradnl" sz="1400" dirty="0">
                          <a:effectLst/>
                        </a:rPr>
                        <a:t> 10 are</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Aft>
                          <a:spcPts val="0"/>
                        </a:spcAft>
                        <a:tabLst>
                          <a:tab pos="-914400" algn="l"/>
                          <a:tab pos="-457200" algn="l"/>
                          <a:tab pos="152400" algn="l"/>
                          <a:tab pos="304800" algn="l"/>
                          <a:tab pos="457200" algn="l"/>
                        </a:tabLst>
                      </a:pPr>
                      <a:r>
                        <a:rPr lang="es-ES_tradnl" sz="1400" dirty="0">
                          <a:effectLst/>
                        </a:rPr>
                        <a:t> </a:t>
                      </a:r>
                      <a:endParaRPr lang="nl-NL" sz="1400" dirty="0">
                        <a:effectLst/>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200 l</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extLst>
                  <a:ext uri="{0D108BD9-81ED-4DB2-BD59-A6C34878D82A}">
                    <a16:rowId xmlns:a16="http://schemas.microsoft.com/office/drawing/2014/main" val="10003"/>
                  </a:ext>
                </a:extLst>
              </a:tr>
              <a:tr h="1159655">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  0,5 l/ha</a:t>
                      </a:r>
                      <a:endParaRPr lang="nl-NL" sz="1400" dirty="0">
                        <a:effectLst/>
                      </a:endParaRPr>
                    </a:p>
                    <a:p>
                      <a:pPr algn="ctr">
                        <a:spcAft>
                          <a:spcPts val="0"/>
                        </a:spcAft>
                        <a:tabLst>
                          <a:tab pos="-914400" algn="l"/>
                          <a:tab pos="-457200" algn="l"/>
                          <a:tab pos="152400" algn="l"/>
                          <a:tab pos="304800" algn="l"/>
                          <a:tab pos="457200" algn="l"/>
                        </a:tabLst>
                      </a:pPr>
                      <a:r>
                        <a:rPr lang="es-ES_tradnl" sz="1400" dirty="0">
                          <a:effectLst/>
                        </a:rPr>
                        <a:t> </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200 l/ha</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r>
                        <a:rPr lang="es-ES_tradnl" sz="1400" dirty="0">
                          <a:effectLst/>
                        </a:rPr>
                        <a:t> </a:t>
                      </a:r>
                    </a:p>
                    <a:p>
                      <a:pPr algn="ctr">
                        <a:spcBef>
                          <a:spcPts val="10"/>
                        </a:spcBef>
                        <a:spcAft>
                          <a:spcPts val="550"/>
                        </a:spcAft>
                        <a:tabLst>
                          <a:tab pos="-914400" algn="l"/>
                          <a:tab pos="-457200" algn="l"/>
                          <a:tab pos="152400" algn="l"/>
                          <a:tab pos="304800" algn="l"/>
                          <a:tab pos="457200" algn="l"/>
                        </a:tabLst>
                      </a:pPr>
                      <a:r>
                        <a:rPr lang="es-ES_tradnl" sz="1400" dirty="0">
                          <a:effectLst/>
                        </a:rPr>
                        <a:t>  2 ha</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0"/>
                        </a:spcAft>
                        <a:tabLst>
                          <a:tab pos="-914400" algn="l"/>
                          <a:tab pos="-457200" algn="l"/>
                          <a:tab pos="152400" algn="l"/>
                          <a:tab pos="304800" algn="l"/>
                          <a:tab pos="457200" algn="l"/>
                        </a:tabLst>
                      </a:pPr>
                      <a:endParaRPr lang="nl-NL" sz="1400" dirty="0">
                        <a:effectLst/>
                      </a:endParaRPr>
                    </a:p>
                    <a:p>
                      <a:pPr algn="ctr">
                        <a:spcAft>
                          <a:spcPts val="0"/>
                        </a:spcAft>
                        <a:tabLst>
                          <a:tab pos="-914400" algn="l"/>
                          <a:tab pos="-457200" algn="l"/>
                          <a:tab pos="152400" algn="l"/>
                          <a:tab pos="304800" algn="l"/>
                          <a:tab pos="457200" algn="l"/>
                        </a:tabLst>
                      </a:pPr>
                      <a:r>
                        <a:rPr lang="es-ES_tradnl" sz="1400" dirty="0">
                          <a:effectLst/>
                        </a:rPr>
                        <a:t> </a:t>
                      </a:r>
                      <a:endParaRPr lang="nl-NL" sz="1400" dirty="0">
                        <a:effectLst/>
                      </a:endParaRPr>
                    </a:p>
                    <a:p>
                      <a:pPr algn="ctr">
                        <a:spcAft>
                          <a:spcPts val="550"/>
                        </a:spcAft>
                        <a:tabLst>
                          <a:tab pos="-914400" algn="l"/>
                          <a:tab pos="-457200" algn="l"/>
                          <a:tab pos="152400" algn="l"/>
                          <a:tab pos="304800" algn="l"/>
                          <a:tab pos="457200" algn="l"/>
                        </a:tabLst>
                      </a:pPr>
                      <a:endParaRPr lang="es-ES_tradnl" sz="1400" dirty="0">
                        <a:effectLst/>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100 l</a:t>
                      </a:r>
                      <a:endParaRPr lang="nl-NL" sz="1400" dirty="0">
                        <a:effectLst/>
                        <a:latin typeface="Courier"/>
                        <a:ea typeface="Times New Roman" panose="02020603050405020304" pitchFamily="18" charset="0"/>
                        <a:cs typeface="Times New Roman" panose="02020603050405020304" pitchFamily="18" charset="0"/>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txBody>
                  <a:tcPr marL="35555" marR="35555"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txBody>
                  <a:tcPr marL="35555" marR="35555" marT="0" marB="0"/>
                </a:tc>
                <a:extLst>
                  <a:ext uri="{0D108BD9-81ED-4DB2-BD59-A6C34878D82A}">
                    <a16:rowId xmlns:a16="http://schemas.microsoft.com/office/drawing/2014/main" val="10004"/>
                  </a:ext>
                </a:extLst>
              </a:tr>
            </a:tbl>
          </a:graphicData>
        </a:graphic>
      </p:graphicFrame>
      <p:sp>
        <p:nvSpPr>
          <p:cNvPr id="14383" name="Tekstvak 1">
            <a:extLst>
              <a:ext uri="{FF2B5EF4-FFF2-40B4-BE49-F238E27FC236}">
                <a16:creationId xmlns:a16="http://schemas.microsoft.com/office/drawing/2014/main" id="{7DBCADC5-E66C-4843-B587-1BF762086E1D}"/>
              </a:ext>
            </a:extLst>
          </p:cNvPr>
          <p:cNvSpPr txBox="1">
            <a:spLocks noChangeArrowheads="1"/>
          </p:cNvSpPr>
          <p:nvPr/>
        </p:nvSpPr>
        <p:spPr bwMode="auto">
          <a:xfrm>
            <a:off x="3470275" y="3186113"/>
            <a:ext cx="165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4,5 ha x 8 lt = 36 lt</a:t>
            </a:r>
          </a:p>
        </p:txBody>
      </p:sp>
      <p:sp>
        <p:nvSpPr>
          <p:cNvPr id="14384" name="Tekstvak 2">
            <a:extLst>
              <a:ext uri="{FF2B5EF4-FFF2-40B4-BE49-F238E27FC236}">
                <a16:creationId xmlns:a16="http://schemas.microsoft.com/office/drawing/2014/main" id="{DE07CF2A-7A3D-44C8-B9CE-EEBEB1B2DFB5}"/>
              </a:ext>
            </a:extLst>
          </p:cNvPr>
          <p:cNvSpPr txBox="1">
            <a:spLocks noChangeArrowheads="1"/>
          </p:cNvSpPr>
          <p:nvPr/>
        </p:nvSpPr>
        <p:spPr bwMode="auto">
          <a:xfrm>
            <a:off x="3271838" y="3600450"/>
            <a:ext cx="2047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4,5 ha x 300 lt = 1350 lt</a:t>
            </a:r>
          </a:p>
        </p:txBody>
      </p:sp>
      <p:sp>
        <p:nvSpPr>
          <p:cNvPr id="14385" name="Tekstvak 4">
            <a:extLst>
              <a:ext uri="{FF2B5EF4-FFF2-40B4-BE49-F238E27FC236}">
                <a16:creationId xmlns:a16="http://schemas.microsoft.com/office/drawing/2014/main" id="{006F612B-8E34-49E6-93EB-6130C17F60FD}"/>
              </a:ext>
            </a:extLst>
          </p:cNvPr>
          <p:cNvSpPr txBox="1">
            <a:spLocks noChangeArrowheads="1"/>
          </p:cNvSpPr>
          <p:nvPr/>
        </p:nvSpPr>
        <p:spPr bwMode="auto">
          <a:xfrm>
            <a:off x="6011863" y="3278188"/>
            <a:ext cx="10302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1350 : 675</a:t>
            </a:r>
          </a:p>
          <a:p>
            <a:pPr>
              <a:lnSpc>
                <a:spcPct val="100000"/>
              </a:lnSpc>
              <a:spcBef>
                <a:spcPct val="0"/>
              </a:spcBef>
              <a:buFontTx/>
              <a:buNone/>
            </a:pPr>
            <a:r>
              <a:rPr lang="nl-NL" altLang="nl-NL" sz="1400">
                <a:solidFill>
                  <a:srgbClr val="FF0000"/>
                </a:solidFill>
                <a:latin typeface="Arial" panose="020B0604020202020204" pitchFamily="34" charset="0"/>
              </a:rPr>
              <a:t>       = 2</a:t>
            </a:r>
          </a:p>
        </p:txBody>
      </p:sp>
      <p:sp>
        <p:nvSpPr>
          <p:cNvPr id="14386" name="Tekstvak 5">
            <a:extLst>
              <a:ext uri="{FF2B5EF4-FFF2-40B4-BE49-F238E27FC236}">
                <a16:creationId xmlns:a16="http://schemas.microsoft.com/office/drawing/2014/main" id="{A74C7548-F7F3-46D9-AEDF-A61C4DC80694}"/>
              </a:ext>
            </a:extLst>
          </p:cNvPr>
          <p:cNvSpPr txBox="1">
            <a:spLocks noChangeArrowheads="1"/>
          </p:cNvSpPr>
          <p:nvPr/>
        </p:nvSpPr>
        <p:spPr bwMode="auto">
          <a:xfrm>
            <a:off x="7410450" y="3328988"/>
            <a:ext cx="8350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36 : 2 = </a:t>
            </a:r>
          </a:p>
          <a:p>
            <a:pPr>
              <a:lnSpc>
                <a:spcPct val="100000"/>
              </a:lnSpc>
              <a:spcBef>
                <a:spcPct val="0"/>
              </a:spcBef>
              <a:buFontTx/>
              <a:buNone/>
            </a:pPr>
            <a:r>
              <a:rPr lang="nl-NL" altLang="nl-NL" sz="1400">
                <a:solidFill>
                  <a:srgbClr val="FF0000"/>
                </a:solidFill>
                <a:latin typeface="Arial" panose="020B0604020202020204" pitchFamily="34" charset="0"/>
              </a:rPr>
              <a:t>   18 lt</a:t>
            </a:r>
          </a:p>
        </p:txBody>
      </p:sp>
      <p:sp>
        <p:nvSpPr>
          <p:cNvPr id="2" name="Tekstvak 1">
            <a:extLst>
              <a:ext uri="{FF2B5EF4-FFF2-40B4-BE49-F238E27FC236}">
                <a16:creationId xmlns:a16="http://schemas.microsoft.com/office/drawing/2014/main" id="{8FD1026C-1714-493C-A65F-0ABC1C002673}"/>
              </a:ext>
            </a:extLst>
          </p:cNvPr>
          <p:cNvSpPr txBox="1">
            <a:spLocks noChangeArrowheads="1"/>
          </p:cNvSpPr>
          <p:nvPr/>
        </p:nvSpPr>
        <p:spPr bwMode="auto">
          <a:xfrm>
            <a:off x="3295650" y="4437063"/>
            <a:ext cx="1997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10 are x 50 gr = 500 gr</a:t>
            </a:r>
          </a:p>
        </p:txBody>
      </p:sp>
      <p:sp>
        <p:nvSpPr>
          <p:cNvPr id="3" name="Tekstvak 2">
            <a:extLst>
              <a:ext uri="{FF2B5EF4-FFF2-40B4-BE49-F238E27FC236}">
                <a16:creationId xmlns:a16="http://schemas.microsoft.com/office/drawing/2014/main" id="{8B969D1A-EC39-43CC-9C1A-81C8FBB8F4F6}"/>
              </a:ext>
            </a:extLst>
          </p:cNvPr>
          <p:cNvSpPr txBox="1">
            <a:spLocks noChangeArrowheads="1"/>
          </p:cNvSpPr>
          <p:nvPr/>
        </p:nvSpPr>
        <p:spPr bwMode="auto">
          <a:xfrm>
            <a:off x="3295650" y="4803775"/>
            <a:ext cx="18494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0,1 ha x 400 lt = 40 lt</a:t>
            </a:r>
          </a:p>
          <a:p>
            <a:pPr>
              <a:lnSpc>
                <a:spcPct val="100000"/>
              </a:lnSpc>
              <a:spcBef>
                <a:spcPct val="0"/>
              </a:spcBef>
              <a:buFontTx/>
              <a:buNone/>
            </a:pPr>
            <a:endParaRPr lang="nl-NL" altLang="nl-NL" sz="1800">
              <a:latin typeface="Arial" panose="020B0604020202020204" pitchFamily="34" charset="0"/>
            </a:endParaRPr>
          </a:p>
        </p:txBody>
      </p:sp>
      <p:sp>
        <p:nvSpPr>
          <p:cNvPr id="5" name="Tekstvak 4">
            <a:extLst>
              <a:ext uri="{FF2B5EF4-FFF2-40B4-BE49-F238E27FC236}">
                <a16:creationId xmlns:a16="http://schemas.microsoft.com/office/drawing/2014/main" id="{13DFD09A-87DB-4695-8A3E-BD38462CD055}"/>
              </a:ext>
            </a:extLst>
          </p:cNvPr>
          <p:cNvSpPr txBox="1">
            <a:spLocks noChangeArrowheads="1"/>
          </p:cNvSpPr>
          <p:nvPr/>
        </p:nvSpPr>
        <p:spPr bwMode="auto">
          <a:xfrm>
            <a:off x="6161088" y="4483100"/>
            <a:ext cx="881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40 : 200 </a:t>
            </a:r>
          </a:p>
          <a:p>
            <a:pPr>
              <a:lnSpc>
                <a:spcPct val="100000"/>
              </a:lnSpc>
              <a:spcBef>
                <a:spcPct val="0"/>
              </a:spcBef>
              <a:buFontTx/>
              <a:buNone/>
            </a:pPr>
            <a:r>
              <a:rPr lang="nl-NL" altLang="nl-NL" sz="1400">
                <a:solidFill>
                  <a:srgbClr val="FF0000"/>
                </a:solidFill>
                <a:latin typeface="Arial" panose="020B0604020202020204" pitchFamily="34" charset="0"/>
              </a:rPr>
              <a:t>   = 0,2  </a:t>
            </a:r>
          </a:p>
        </p:txBody>
      </p:sp>
      <p:sp>
        <p:nvSpPr>
          <p:cNvPr id="6" name="Tekstvak 5">
            <a:extLst>
              <a:ext uri="{FF2B5EF4-FFF2-40B4-BE49-F238E27FC236}">
                <a16:creationId xmlns:a16="http://schemas.microsoft.com/office/drawing/2014/main" id="{CC70D122-9903-4A03-8D13-039D3544C9D6}"/>
              </a:ext>
            </a:extLst>
          </p:cNvPr>
          <p:cNvSpPr txBox="1">
            <a:spLocks noChangeArrowheads="1"/>
          </p:cNvSpPr>
          <p:nvPr/>
        </p:nvSpPr>
        <p:spPr bwMode="auto">
          <a:xfrm>
            <a:off x="7481888" y="4506913"/>
            <a:ext cx="692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500 gr</a:t>
            </a:r>
          </a:p>
        </p:txBody>
      </p:sp>
      <p:sp>
        <p:nvSpPr>
          <p:cNvPr id="7" name="Tekstvak 6">
            <a:extLst>
              <a:ext uri="{FF2B5EF4-FFF2-40B4-BE49-F238E27FC236}">
                <a16:creationId xmlns:a16="http://schemas.microsoft.com/office/drawing/2014/main" id="{E90B3B99-ED9E-4F09-8514-57E2D8A51F89}"/>
              </a:ext>
            </a:extLst>
          </p:cNvPr>
          <p:cNvSpPr txBox="1">
            <a:spLocks noChangeArrowheads="1"/>
          </p:cNvSpPr>
          <p:nvPr/>
        </p:nvSpPr>
        <p:spPr bwMode="auto">
          <a:xfrm>
            <a:off x="3330575" y="5622925"/>
            <a:ext cx="1550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2 ha x 0,5 lt = 1 lt</a:t>
            </a:r>
          </a:p>
        </p:txBody>
      </p:sp>
      <p:sp>
        <p:nvSpPr>
          <p:cNvPr id="8" name="Tekstvak 7">
            <a:extLst>
              <a:ext uri="{FF2B5EF4-FFF2-40B4-BE49-F238E27FC236}">
                <a16:creationId xmlns:a16="http://schemas.microsoft.com/office/drawing/2014/main" id="{387204C6-0126-4715-A684-C2698C91C871}"/>
              </a:ext>
            </a:extLst>
          </p:cNvPr>
          <p:cNvSpPr txBox="1">
            <a:spLocks noChangeArrowheads="1"/>
          </p:cNvSpPr>
          <p:nvPr/>
        </p:nvSpPr>
        <p:spPr bwMode="auto">
          <a:xfrm>
            <a:off x="3344863" y="6010275"/>
            <a:ext cx="18002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2 ha x 200 lt = 400 lt</a:t>
            </a:r>
          </a:p>
        </p:txBody>
      </p:sp>
      <p:sp>
        <p:nvSpPr>
          <p:cNvPr id="9" name="Tekstvak 8">
            <a:extLst>
              <a:ext uri="{FF2B5EF4-FFF2-40B4-BE49-F238E27FC236}">
                <a16:creationId xmlns:a16="http://schemas.microsoft.com/office/drawing/2014/main" id="{95E7648B-FFCF-4791-BB83-C0D9177978F8}"/>
              </a:ext>
            </a:extLst>
          </p:cNvPr>
          <p:cNvSpPr txBox="1">
            <a:spLocks noChangeArrowheads="1"/>
          </p:cNvSpPr>
          <p:nvPr/>
        </p:nvSpPr>
        <p:spPr bwMode="auto">
          <a:xfrm>
            <a:off x="6111875" y="5703888"/>
            <a:ext cx="9302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400 : 100</a:t>
            </a:r>
          </a:p>
          <a:p>
            <a:pPr>
              <a:lnSpc>
                <a:spcPct val="100000"/>
              </a:lnSpc>
              <a:spcBef>
                <a:spcPct val="0"/>
              </a:spcBef>
              <a:buFontTx/>
              <a:buNone/>
            </a:pPr>
            <a:r>
              <a:rPr lang="nl-NL" altLang="nl-NL" sz="1400">
                <a:solidFill>
                  <a:srgbClr val="FF0000"/>
                </a:solidFill>
                <a:latin typeface="Arial" panose="020B0604020202020204" pitchFamily="34" charset="0"/>
              </a:rPr>
              <a:t>    = 4</a:t>
            </a:r>
          </a:p>
        </p:txBody>
      </p:sp>
      <p:sp>
        <p:nvSpPr>
          <p:cNvPr id="10" name="Tekstvak 9">
            <a:extLst>
              <a:ext uri="{FF2B5EF4-FFF2-40B4-BE49-F238E27FC236}">
                <a16:creationId xmlns:a16="http://schemas.microsoft.com/office/drawing/2014/main" id="{1B148ABA-82E1-4762-B226-D45074B1F85D}"/>
              </a:ext>
            </a:extLst>
          </p:cNvPr>
          <p:cNvSpPr txBox="1">
            <a:spLocks noChangeArrowheads="1"/>
          </p:cNvSpPr>
          <p:nvPr/>
        </p:nvSpPr>
        <p:spPr bwMode="auto">
          <a:xfrm>
            <a:off x="7381875" y="5653088"/>
            <a:ext cx="11096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1000 cc : 4 </a:t>
            </a:r>
          </a:p>
          <a:p>
            <a:pPr>
              <a:lnSpc>
                <a:spcPct val="100000"/>
              </a:lnSpc>
              <a:spcBef>
                <a:spcPct val="0"/>
              </a:spcBef>
              <a:buFontTx/>
              <a:buNone/>
            </a:pPr>
            <a:r>
              <a:rPr lang="nl-NL" altLang="nl-NL" sz="1400">
                <a:solidFill>
                  <a:srgbClr val="FF0000"/>
                </a:solidFill>
                <a:latin typeface="Arial" panose="020B0604020202020204" pitchFamily="34" charset="0"/>
              </a:rPr>
              <a:t>   = 250 cc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83"/>
                                        </p:tgtEl>
                                        <p:attrNameLst>
                                          <p:attrName>style.visibility</p:attrName>
                                        </p:attrNameLst>
                                      </p:cBhvr>
                                      <p:to>
                                        <p:strVal val="visible"/>
                                      </p:to>
                                    </p:set>
                                    <p:anim calcmode="lin" valueType="num">
                                      <p:cBhvr additive="base">
                                        <p:cTn id="7" dur="500" fill="hold"/>
                                        <p:tgtEl>
                                          <p:spTgt spid="14383"/>
                                        </p:tgtEl>
                                        <p:attrNameLst>
                                          <p:attrName>ppt_x</p:attrName>
                                        </p:attrNameLst>
                                      </p:cBhvr>
                                      <p:tavLst>
                                        <p:tav tm="0">
                                          <p:val>
                                            <p:strVal val="#ppt_x"/>
                                          </p:val>
                                        </p:tav>
                                        <p:tav tm="100000">
                                          <p:val>
                                            <p:strVal val="#ppt_x"/>
                                          </p:val>
                                        </p:tav>
                                      </p:tavLst>
                                    </p:anim>
                                    <p:anim calcmode="lin" valueType="num">
                                      <p:cBhvr additive="base">
                                        <p:cTn id="8" dur="500" fill="hold"/>
                                        <p:tgtEl>
                                          <p:spTgt spid="1438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84"/>
                                        </p:tgtEl>
                                        <p:attrNameLst>
                                          <p:attrName>style.visibility</p:attrName>
                                        </p:attrNameLst>
                                      </p:cBhvr>
                                      <p:to>
                                        <p:strVal val="visible"/>
                                      </p:to>
                                    </p:set>
                                    <p:anim calcmode="lin" valueType="num">
                                      <p:cBhvr additive="base">
                                        <p:cTn id="11" dur="500" fill="hold"/>
                                        <p:tgtEl>
                                          <p:spTgt spid="14384"/>
                                        </p:tgtEl>
                                        <p:attrNameLst>
                                          <p:attrName>ppt_x</p:attrName>
                                        </p:attrNameLst>
                                      </p:cBhvr>
                                      <p:tavLst>
                                        <p:tav tm="0">
                                          <p:val>
                                            <p:strVal val="#ppt_x"/>
                                          </p:val>
                                        </p:tav>
                                        <p:tav tm="100000">
                                          <p:val>
                                            <p:strVal val="#ppt_x"/>
                                          </p:val>
                                        </p:tav>
                                      </p:tavLst>
                                    </p:anim>
                                    <p:anim calcmode="lin" valueType="num">
                                      <p:cBhvr additive="base">
                                        <p:cTn id="12" dur="500" fill="hold"/>
                                        <p:tgtEl>
                                          <p:spTgt spid="1438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385"/>
                                        </p:tgtEl>
                                        <p:attrNameLst>
                                          <p:attrName>style.visibility</p:attrName>
                                        </p:attrNameLst>
                                      </p:cBhvr>
                                      <p:to>
                                        <p:strVal val="visible"/>
                                      </p:to>
                                    </p:set>
                                    <p:anim calcmode="lin" valueType="num">
                                      <p:cBhvr additive="base">
                                        <p:cTn id="17" dur="500" fill="hold"/>
                                        <p:tgtEl>
                                          <p:spTgt spid="14385"/>
                                        </p:tgtEl>
                                        <p:attrNameLst>
                                          <p:attrName>ppt_x</p:attrName>
                                        </p:attrNameLst>
                                      </p:cBhvr>
                                      <p:tavLst>
                                        <p:tav tm="0">
                                          <p:val>
                                            <p:strVal val="#ppt_x"/>
                                          </p:val>
                                        </p:tav>
                                        <p:tav tm="100000">
                                          <p:val>
                                            <p:strVal val="#ppt_x"/>
                                          </p:val>
                                        </p:tav>
                                      </p:tavLst>
                                    </p:anim>
                                    <p:anim calcmode="lin" valueType="num">
                                      <p:cBhvr additive="base">
                                        <p:cTn id="18" dur="500" fill="hold"/>
                                        <p:tgtEl>
                                          <p:spTgt spid="1438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386"/>
                                        </p:tgtEl>
                                        <p:attrNameLst>
                                          <p:attrName>style.visibility</p:attrName>
                                        </p:attrNameLst>
                                      </p:cBhvr>
                                      <p:to>
                                        <p:strVal val="visible"/>
                                      </p:to>
                                    </p:set>
                                    <p:anim calcmode="lin" valueType="num">
                                      <p:cBhvr additive="base">
                                        <p:cTn id="23" dur="500" fill="hold"/>
                                        <p:tgtEl>
                                          <p:spTgt spid="14386"/>
                                        </p:tgtEl>
                                        <p:attrNameLst>
                                          <p:attrName>ppt_x</p:attrName>
                                        </p:attrNameLst>
                                      </p:cBhvr>
                                      <p:tavLst>
                                        <p:tav tm="0">
                                          <p:val>
                                            <p:strVal val="#ppt_x"/>
                                          </p:val>
                                        </p:tav>
                                        <p:tav tm="100000">
                                          <p:val>
                                            <p:strVal val="#ppt_x"/>
                                          </p:val>
                                        </p:tav>
                                      </p:tavLst>
                                    </p:anim>
                                    <p:anim calcmode="lin" valueType="num">
                                      <p:cBhvr additive="base">
                                        <p:cTn id="24" dur="500" fill="hold"/>
                                        <p:tgtEl>
                                          <p:spTgt spid="1438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ppt_x"/>
                                          </p:val>
                                        </p:tav>
                                        <p:tav tm="100000">
                                          <p:val>
                                            <p:strVal val="#ppt_x"/>
                                          </p:val>
                                        </p:tav>
                                      </p:tavLst>
                                    </p:anim>
                                    <p:anim calcmode="lin" valueType="num">
                                      <p:cBhvr additive="base">
                                        <p:cTn id="52" dur="500" fill="hold"/>
                                        <p:tgtEl>
                                          <p:spTgt spid="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3" grpId="0"/>
      <p:bldP spid="14384" grpId="0"/>
      <p:bldP spid="14385" grpId="0"/>
      <p:bldP spid="14386" grpId="0"/>
      <p:bldP spid="2" grpId="0"/>
      <p:bldP spid="3"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a16="http://schemas.microsoft.com/office/drawing/2014/main" id="{7AB4BA90-59BA-458D-8843-6E49002FE8A9}"/>
              </a:ext>
            </a:extLst>
          </p:cNvPr>
          <p:cNvSpPr>
            <a:spLocks noGrp="1"/>
          </p:cNvSpPr>
          <p:nvPr>
            <p:ph type="title"/>
          </p:nvPr>
        </p:nvSpPr>
        <p:spPr>
          <a:xfrm>
            <a:off x="1258888" y="332656"/>
            <a:ext cx="7772400" cy="638894"/>
          </a:xfrm>
        </p:spPr>
        <p:txBody>
          <a:bodyPr/>
          <a:lstStyle/>
          <a:p>
            <a:pPr algn="ctr" eaLnBrk="1" hangingPunct="1"/>
            <a:r>
              <a:rPr lang="nl-NL" altLang="nl-NL" dirty="0">
                <a:solidFill>
                  <a:srgbClr val="000000"/>
                </a:solidFill>
                <a:ea typeface="ＭＳ Ｐゴシック" panose="020B0600070205080204" pitchFamily="34" charset="-128"/>
              </a:rPr>
              <a:t>Berekeningen</a:t>
            </a:r>
            <a:endParaRPr lang="nl-NL" altLang="nl-NL" dirty="0">
              <a:ea typeface="ＭＳ Ｐゴシック" panose="020B0600070205080204" pitchFamily="34" charset="-128"/>
            </a:endParaRPr>
          </a:p>
        </p:txBody>
      </p:sp>
      <p:sp>
        <p:nvSpPr>
          <p:cNvPr id="3" name="Tijdelijke aanduiding voor inhoud 2">
            <a:extLst>
              <a:ext uri="{FF2B5EF4-FFF2-40B4-BE49-F238E27FC236}">
                <a16:creationId xmlns:a16="http://schemas.microsoft.com/office/drawing/2014/main" id="{8A5F6552-F4AA-4C28-AB56-39C4146AA33D}"/>
              </a:ext>
            </a:extLst>
          </p:cNvPr>
          <p:cNvSpPr>
            <a:spLocks noGrp="1"/>
          </p:cNvSpPr>
          <p:nvPr>
            <p:ph idx="1"/>
          </p:nvPr>
        </p:nvSpPr>
        <p:spPr>
          <a:xfrm>
            <a:off x="899592" y="1647825"/>
            <a:ext cx="7772400" cy="4114800"/>
          </a:xfrm>
        </p:spPr>
        <p:txBody>
          <a:bodyPr rtlCol="0">
            <a:normAutofit/>
          </a:bodyPr>
          <a:lstStyle/>
          <a:p>
            <a:pPr eaLnBrk="1" fontAlgn="auto" hangingPunct="1">
              <a:spcAft>
                <a:spcPts val="0"/>
              </a:spcAft>
              <a:defRPr/>
            </a:pPr>
            <a:r>
              <a:rPr lang="nl-NL" dirty="0"/>
              <a:t>Mogelijkerwijze weet je niet wat de spuitcapa­citeit van een spuitappa­raat is. Je kunt hier gemakkelijk achter komen door gedurende een minuut bij een draaiende spuitma­chine de spuit­vloeistof op te vangen en deze te meten. Gaat het om meerdere spuitdoppen, dan kun je door verme­nigvul­diging de totale capaciteit te weten komen.</a:t>
            </a:r>
          </a:p>
          <a:p>
            <a:pPr marL="0" indent="0" eaLnBrk="1" fontAlgn="auto" hangingPunct="1">
              <a:spcAft>
                <a:spcPts val="0"/>
              </a:spcAft>
              <a:buFontTx/>
              <a:buNone/>
              <a:defRPr/>
            </a:pPr>
            <a:r>
              <a:rPr lang="nl-NL" dirty="0"/>
              <a:t> </a:t>
            </a:r>
          </a:p>
          <a:p>
            <a:pPr marL="0" indent="0" eaLnBrk="1" fontAlgn="auto" hangingPunct="1">
              <a:spcAft>
                <a:spcPts val="0"/>
              </a:spcAft>
              <a:buFontTx/>
              <a:buNone/>
              <a:defRPr/>
            </a:pP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B255E0FD-4956-435D-A364-6E309FD2C938}"/>
              </a:ext>
            </a:extLst>
          </p:cNvPr>
          <p:cNvSpPr>
            <a:spLocks noGrp="1"/>
          </p:cNvSpPr>
          <p:nvPr>
            <p:ph type="title"/>
          </p:nvPr>
        </p:nvSpPr>
        <p:spPr>
          <a:xfrm>
            <a:off x="1042988" y="-100013"/>
            <a:ext cx="7772400" cy="1143001"/>
          </a:xfrm>
        </p:spPr>
        <p:txBody>
          <a:bodyPr/>
          <a:lstStyle/>
          <a:p>
            <a:pPr algn="ctr" eaLnBrk="1" hangingPunct="1"/>
            <a:r>
              <a:rPr lang="nl-NL" altLang="nl-NL" dirty="0">
                <a:solidFill>
                  <a:srgbClr val="000000"/>
                </a:solidFill>
                <a:ea typeface="ＭＳ Ｐゴシック" panose="020B0600070205080204" pitchFamily="34" charset="-128"/>
              </a:rPr>
              <a:t>Berekeningen </a:t>
            </a:r>
            <a:r>
              <a:rPr lang="nl-NL" altLang="nl-NL" dirty="0" err="1">
                <a:solidFill>
                  <a:srgbClr val="000000"/>
                </a:solidFill>
                <a:ea typeface="ＭＳ Ｐゴシック" panose="020B0600070205080204" pitchFamily="34" charset="-128"/>
              </a:rPr>
              <a:t>opdr</a:t>
            </a:r>
            <a:r>
              <a:rPr lang="nl-NL" altLang="nl-NL" dirty="0">
                <a:solidFill>
                  <a:srgbClr val="000000"/>
                </a:solidFill>
                <a:ea typeface="ＭＳ Ｐゴシック" panose="020B0600070205080204" pitchFamily="34" charset="-128"/>
              </a:rPr>
              <a:t>. 1</a:t>
            </a:r>
            <a:endParaRPr lang="nl-NL" altLang="nl-NL" dirty="0">
              <a:ea typeface="ＭＳ Ｐゴシック" panose="020B0600070205080204" pitchFamily="34" charset="-128"/>
            </a:endParaRPr>
          </a:p>
        </p:txBody>
      </p:sp>
      <p:sp>
        <p:nvSpPr>
          <p:cNvPr id="23555" name="Rectangle 4">
            <a:extLst>
              <a:ext uri="{FF2B5EF4-FFF2-40B4-BE49-F238E27FC236}">
                <a16:creationId xmlns:a16="http://schemas.microsoft.com/office/drawing/2014/main" id="{D72B671E-DE29-49A4-8635-1C0C87FB1E94}"/>
              </a:ext>
            </a:extLst>
          </p:cNvPr>
          <p:cNvSpPr>
            <a:spLocks noGrp="1" noChangeArrowheads="1"/>
          </p:cNvSpPr>
          <p:nvPr>
            <p:ph idx="1"/>
          </p:nvPr>
        </p:nvSpPr>
        <p:spPr>
          <a:xfrm>
            <a:off x="1322388" y="1341438"/>
            <a:ext cx="7489825" cy="12001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800" dirty="0">
                <a:ea typeface="ＭＳ Ｐゴシック" panose="020B0600070205080204" pitchFamily="34" charset="-128"/>
                <a:cs typeface="Tahoma" panose="020B0604030504040204" pitchFamily="34" charset="0"/>
              </a:rPr>
              <a:t>Op een perceel van 2,5 ha moet een vloeibaar onkruidbestrijdingsmiddel worden toegediend. Op het etiket wordt een dose</a:t>
            </a:r>
            <a:r>
              <a:rPr lang="nl-NL" altLang="nl-NL" sz="1800" dirty="0">
                <a:latin typeface="Arial" panose="020B0604020202020204" pitchFamily="34" charset="0"/>
                <a:ea typeface="ＭＳ Ｐゴシック" panose="020B0600070205080204" pitchFamily="34" charset="-128"/>
                <a:cs typeface="Tahoma" panose="020B0604030504040204" pitchFamily="34" charset="0"/>
              </a:rPr>
              <a:t>­</a:t>
            </a:r>
            <a:r>
              <a:rPr lang="nl-NL" altLang="nl-NL" sz="1800" dirty="0">
                <a:ea typeface="ＭＳ Ｐゴシック" panose="020B0600070205080204" pitchFamily="34" charset="-128"/>
                <a:cs typeface="Tahoma" panose="020B0604030504040204" pitchFamily="34" charset="0"/>
              </a:rPr>
              <a:t>ring van 3 liter per ha vermeld. De hoeveelheid water bij deze behandeling is 200 liter per ha.</a:t>
            </a:r>
            <a:endParaRPr lang="nl-NL" altLang="nl-NL" sz="1800" dirty="0">
              <a:latin typeface="Arial" panose="020B0604020202020204" pitchFamily="34" charset="0"/>
              <a:ea typeface="ＭＳ Ｐゴシック" panose="020B0600070205080204" pitchFamily="34" charset="-128"/>
              <a:cs typeface="Tahoma" panose="020B0604030504040204" pitchFamily="34" charset="0"/>
            </a:endParaRPr>
          </a:p>
        </p:txBody>
      </p:sp>
      <p:sp>
        <p:nvSpPr>
          <p:cNvPr id="23556" name="Rechthoek 2">
            <a:extLst>
              <a:ext uri="{FF2B5EF4-FFF2-40B4-BE49-F238E27FC236}">
                <a16:creationId xmlns:a16="http://schemas.microsoft.com/office/drawing/2014/main" id="{96751F1D-9800-44C0-AE5F-E90AE4000BC7}"/>
              </a:ext>
            </a:extLst>
          </p:cNvPr>
          <p:cNvSpPr>
            <a:spLocks noChangeArrowheads="1"/>
          </p:cNvSpPr>
          <p:nvPr/>
        </p:nvSpPr>
        <p:spPr bwMode="auto">
          <a:xfrm>
            <a:off x="1692275" y="2628900"/>
            <a:ext cx="63357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800">
                <a:latin typeface="Tahoma" panose="020B0604030504040204" pitchFamily="34" charset="0"/>
                <a:cs typeface="Times New Roman" panose="02020603050405020304" pitchFamily="18" charset="0"/>
              </a:rPr>
              <a:t>a. Bereken de hoeveelheid middel die nodig is.</a:t>
            </a:r>
            <a:endParaRPr lang="nl-NL" altLang="nl-NL">
              <a:latin typeface="Courier" charset="0"/>
              <a:cs typeface="Times New Roman" panose="02020603050405020304" pitchFamily="18" charset="0"/>
            </a:endParaRPr>
          </a:p>
        </p:txBody>
      </p:sp>
      <p:sp>
        <p:nvSpPr>
          <p:cNvPr id="23557" name="Rechthoek 4">
            <a:extLst>
              <a:ext uri="{FF2B5EF4-FFF2-40B4-BE49-F238E27FC236}">
                <a16:creationId xmlns:a16="http://schemas.microsoft.com/office/drawing/2014/main" id="{61119112-EFEE-488F-9892-CC24AE7502FD}"/>
              </a:ext>
            </a:extLst>
          </p:cNvPr>
          <p:cNvSpPr>
            <a:spLocks noChangeArrowheads="1"/>
          </p:cNvSpPr>
          <p:nvPr/>
        </p:nvSpPr>
        <p:spPr bwMode="auto">
          <a:xfrm>
            <a:off x="1703388" y="3763963"/>
            <a:ext cx="494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98475"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98475"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98475"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98475"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98475"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98475"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98475"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98475"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98475"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800" dirty="0">
                <a:latin typeface="Tahoma" panose="020B0604030504040204" pitchFamily="34" charset="0"/>
                <a:cs typeface="Times New Roman" panose="02020603050405020304" pitchFamily="18" charset="0"/>
              </a:rPr>
              <a:t>b. Bereken de hoeveelheid water die nodig is.</a:t>
            </a:r>
            <a:endParaRPr lang="nl-NL" altLang="nl-NL" dirty="0">
              <a:latin typeface="Courier"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a16="http://schemas.microsoft.com/office/drawing/2014/main" id="{8958A191-7F69-4567-8180-7E3DDAF1F73F}"/>
              </a:ext>
            </a:extLst>
          </p:cNvPr>
          <p:cNvSpPr>
            <a:spLocks noGrp="1"/>
          </p:cNvSpPr>
          <p:nvPr>
            <p:ph type="title"/>
          </p:nvPr>
        </p:nvSpPr>
        <p:spPr>
          <a:xfrm>
            <a:off x="1258888" y="44624"/>
            <a:ext cx="7772400" cy="926926"/>
          </a:xfrm>
        </p:spPr>
        <p:txBody>
          <a:bodyPr/>
          <a:lstStyle/>
          <a:p>
            <a:pPr algn="ctr" eaLnBrk="1" hangingPunct="1"/>
            <a:r>
              <a:rPr lang="nl-NL" altLang="nl-NL" dirty="0">
                <a:solidFill>
                  <a:srgbClr val="000000"/>
                </a:solidFill>
                <a:ea typeface="ＭＳ Ｐゴシック" panose="020B0600070205080204" pitchFamily="34" charset="-128"/>
              </a:rPr>
              <a:t>Berekeningen opdr.2</a:t>
            </a:r>
            <a:endParaRPr lang="nl-NL" altLang="nl-NL" dirty="0">
              <a:ea typeface="ＭＳ Ｐゴシック" panose="020B0600070205080204" pitchFamily="34" charset="-128"/>
            </a:endParaRPr>
          </a:p>
        </p:txBody>
      </p:sp>
      <p:sp>
        <p:nvSpPr>
          <p:cNvPr id="24579" name="Tijdelijke aanduiding voor inhoud 2">
            <a:extLst>
              <a:ext uri="{FF2B5EF4-FFF2-40B4-BE49-F238E27FC236}">
                <a16:creationId xmlns:a16="http://schemas.microsoft.com/office/drawing/2014/main" id="{E97A482C-74CF-466A-A0FD-3F0D021E8024}"/>
              </a:ext>
            </a:extLst>
          </p:cNvPr>
          <p:cNvSpPr>
            <a:spLocks noGrp="1"/>
          </p:cNvSpPr>
          <p:nvPr>
            <p:ph idx="1"/>
          </p:nvPr>
        </p:nvSpPr>
        <p:spPr>
          <a:xfrm>
            <a:off x="1690688" y="3095625"/>
            <a:ext cx="8412162" cy="431800"/>
          </a:xfrm>
        </p:spPr>
        <p:txBody>
          <a:bodyPr/>
          <a:lstStyle/>
          <a:p>
            <a:pPr marL="0" indent="0" eaLnBrk="1" hangingPunct="1">
              <a:buFontTx/>
              <a:buNone/>
            </a:pPr>
            <a:r>
              <a:rPr lang="nl-NL" altLang="nl-NL" sz="1800">
                <a:ea typeface="ＭＳ Ｐゴシック" panose="020B0600070205080204" pitchFamily="34" charset="-128"/>
              </a:rPr>
              <a:t>a. De benodigde hoeveelheid Bereken water in liters.</a:t>
            </a:r>
          </a:p>
          <a:p>
            <a:pPr marL="0" indent="0" eaLnBrk="1" hangingPunct="1">
              <a:buFontTx/>
              <a:buNone/>
            </a:pPr>
            <a:endParaRPr lang="nl-NL" altLang="nl-NL">
              <a:ea typeface="ＭＳ Ｐゴシック" panose="020B0600070205080204" pitchFamily="34" charset="-128"/>
            </a:endParaRPr>
          </a:p>
        </p:txBody>
      </p:sp>
      <p:sp>
        <p:nvSpPr>
          <p:cNvPr id="24580" name="Rectangle 2">
            <a:extLst>
              <a:ext uri="{FF2B5EF4-FFF2-40B4-BE49-F238E27FC236}">
                <a16:creationId xmlns:a16="http://schemas.microsoft.com/office/drawing/2014/main" id="{6F73D6A0-AAFB-4FA5-A709-01B1F232D8B1}"/>
              </a:ext>
            </a:extLst>
          </p:cNvPr>
          <p:cNvSpPr>
            <a:spLocks noChangeArrowheads="1"/>
          </p:cNvSpPr>
          <p:nvPr/>
        </p:nvSpPr>
        <p:spPr bwMode="auto">
          <a:xfrm>
            <a:off x="1258888" y="1295400"/>
            <a:ext cx="7345362"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Char char="•"/>
            </a:pPr>
            <a:r>
              <a:rPr lang="nl-NL" altLang="nl-NL" sz="1800">
                <a:latin typeface="Tahoma" panose="020B0604030504040204" pitchFamily="34" charset="0"/>
                <a:cs typeface="Tahoma" panose="020B0604030504040204" pitchFamily="34" charset="0"/>
              </a:rPr>
              <a:t>Op een perceel van 1500 m</a:t>
            </a:r>
            <a:r>
              <a:rPr lang="nl-NL" altLang="nl-NL" sz="1800">
                <a:latin typeface="Arial" panose="020B0604020202020204" pitchFamily="34" charset="0"/>
                <a:cs typeface="Tahoma" panose="020B0604030504040204" pitchFamily="34" charset="0"/>
              </a:rPr>
              <a:t>²</a:t>
            </a:r>
            <a:r>
              <a:rPr lang="nl-NL" altLang="nl-NL" sz="1800">
                <a:latin typeface="Tahoma" panose="020B0604030504040204" pitchFamily="34" charset="0"/>
                <a:cs typeface="Tahoma" panose="020B0604030504040204" pitchFamily="34" charset="0"/>
              </a:rPr>
              <a:t> moet een vloeibaar ziektegewasbeschermingsmiddel worden toegediend in een opgaand gewas. De </a:t>
            </a:r>
            <a:r>
              <a:rPr lang="nl-NL" altLang="nl-NL" sz="1800">
                <a:latin typeface="Arial" panose="020B0604020202020204" pitchFamily="34" charset="0"/>
                <a:cs typeface="Tahoma" panose="020B0604030504040204" pitchFamily="34" charset="0"/>
              </a:rPr>
              <a:t>‘</a:t>
            </a:r>
            <a:r>
              <a:rPr lang="nl-NL" altLang="nl-NL" sz="1800">
                <a:latin typeface="Tahoma" panose="020B0604030504040204" pitchFamily="34" charset="0"/>
                <a:cs typeface="Tahoma" panose="020B0604030504040204" pitchFamily="34" charset="0"/>
              </a:rPr>
              <a:t>dosering</a:t>
            </a:r>
            <a:r>
              <a:rPr lang="nl-NL" altLang="nl-NL" sz="1800">
                <a:latin typeface="Arial" panose="020B0604020202020204" pitchFamily="34" charset="0"/>
                <a:cs typeface="Tahoma" panose="020B0604030504040204" pitchFamily="34" charset="0"/>
              </a:rPr>
              <a:t>’</a:t>
            </a:r>
            <a:r>
              <a:rPr lang="nl-NL" altLang="nl-NL" sz="1800">
                <a:latin typeface="Tahoma" panose="020B0604030504040204" pitchFamily="34" charset="0"/>
                <a:cs typeface="Tahoma" panose="020B0604030504040204" pitchFamily="34" charset="0"/>
              </a:rPr>
              <a:t> (beter: meng</a:t>
            </a:r>
            <a:r>
              <a:rPr lang="nl-NL" altLang="nl-NL" sz="1800">
                <a:latin typeface="Arial" panose="020B0604020202020204" pitchFamily="34" charset="0"/>
                <a:cs typeface="Tahoma" panose="020B0604030504040204" pitchFamily="34" charset="0"/>
              </a:rPr>
              <a:t>­</a:t>
            </a:r>
            <a:r>
              <a:rPr lang="nl-NL" altLang="nl-NL" sz="1800">
                <a:latin typeface="Tahoma" panose="020B0604030504040204" pitchFamily="34" charset="0"/>
                <a:cs typeface="Tahoma" panose="020B0604030504040204" pitchFamily="34" charset="0"/>
              </a:rPr>
              <a:t>verhouding of concentratie) is volgens het etiket 50 ml middel per 100 liter water. De beno</a:t>
            </a:r>
            <a:r>
              <a:rPr lang="nl-NL" altLang="nl-NL" sz="1800">
                <a:latin typeface="Arial" panose="020B0604020202020204" pitchFamily="34" charset="0"/>
                <a:cs typeface="Tahoma" panose="020B0604030504040204" pitchFamily="34" charset="0"/>
              </a:rPr>
              <a:t>­</a:t>
            </a:r>
            <a:r>
              <a:rPr lang="nl-NL" altLang="nl-NL" sz="1800">
                <a:latin typeface="Tahoma" panose="020B0604030504040204" pitchFamily="34" charset="0"/>
                <a:cs typeface="Tahoma" panose="020B0604030504040204" pitchFamily="34" charset="0"/>
              </a:rPr>
              <a:t>digde hoeveelheid spuitvloeistof is 20 liter per 100 m.</a:t>
            </a:r>
            <a:endParaRPr lang="nl-NL" altLang="nl-NL" sz="1800">
              <a:latin typeface="Arial" panose="020B0604020202020204" pitchFamily="34" charset="0"/>
              <a:cs typeface="Tahoma" panose="020B0604030504040204" pitchFamily="34" charset="0"/>
            </a:endParaRPr>
          </a:p>
        </p:txBody>
      </p:sp>
      <p:sp>
        <p:nvSpPr>
          <p:cNvPr id="24581" name="Rechthoek 5">
            <a:extLst>
              <a:ext uri="{FF2B5EF4-FFF2-40B4-BE49-F238E27FC236}">
                <a16:creationId xmlns:a16="http://schemas.microsoft.com/office/drawing/2014/main" id="{BA23C994-EAF0-4B81-A8FA-B4C77CABAB5D}"/>
              </a:ext>
            </a:extLst>
          </p:cNvPr>
          <p:cNvSpPr>
            <a:spLocks noChangeArrowheads="1"/>
          </p:cNvSpPr>
          <p:nvPr/>
        </p:nvSpPr>
        <p:spPr bwMode="auto">
          <a:xfrm>
            <a:off x="1781175" y="4179888"/>
            <a:ext cx="5759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800">
                <a:latin typeface="Tahoma" panose="020B0604030504040204" pitchFamily="34" charset="0"/>
                <a:cs typeface="Times New Roman" panose="02020603050405020304" pitchFamily="18" charset="0"/>
              </a:rPr>
              <a:t>b. Bereken de benodigde hoeveelheid middel in ml.</a:t>
            </a:r>
            <a:endParaRPr lang="nl-NL" altLang="nl-NL">
              <a:latin typeface="Courier"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369E9294-C642-484B-A980-F5AEA28308F0}"/>
              </a:ext>
            </a:extLst>
          </p:cNvPr>
          <p:cNvSpPr>
            <a:spLocks noGrp="1"/>
          </p:cNvSpPr>
          <p:nvPr>
            <p:ph type="title"/>
          </p:nvPr>
        </p:nvSpPr>
        <p:spPr>
          <a:xfrm>
            <a:off x="1187450" y="188640"/>
            <a:ext cx="7772400" cy="782910"/>
          </a:xfrm>
        </p:spPr>
        <p:txBody>
          <a:bodyPr/>
          <a:lstStyle/>
          <a:p>
            <a:pPr algn="ctr" eaLnBrk="1" hangingPunct="1"/>
            <a:r>
              <a:rPr lang="nl-NL" altLang="nl-NL" dirty="0">
                <a:solidFill>
                  <a:srgbClr val="000000"/>
                </a:solidFill>
                <a:ea typeface="ＭＳ Ｐゴシック" panose="020B0600070205080204" pitchFamily="34" charset="-128"/>
              </a:rPr>
              <a:t>Berekeningen opdr.3</a:t>
            </a:r>
            <a:endParaRPr lang="nl-NL" altLang="nl-NL" dirty="0">
              <a:ea typeface="ＭＳ Ｐゴシック" panose="020B0600070205080204" pitchFamily="34" charset="-128"/>
            </a:endParaRPr>
          </a:p>
        </p:txBody>
      </p:sp>
      <p:sp>
        <p:nvSpPr>
          <p:cNvPr id="25603" name="Rectangle 1">
            <a:extLst>
              <a:ext uri="{FF2B5EF4-FFF2-40B4-BE49-F238E27FC236}">
                <a16:creationId xmlns:a16="http://schemas.microsoft.com/office/drawing/2014/main" id="{8F475B08-17D3-49B6-98ED-1C2436B5FBAA}"/>
              </a:ext>
            </a:extLst>
          </p:cNvPr>
          <p:cNvSpPr>
            <a:spLocks noGrp="1" noChangeArrowheads="1"/>
          </p:cNvSpPr>
          <p:nvPr>
            <p:ph idx="1"/>
          </p:nvPr>
        </p:nvSpPr>
        <p:spPr>
          <a:xfrm>
            <a:off x="1187450" y="1519238"/>
            <a:ext cx="6262688" cy="9223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800">
                <a:ea typeface="ＭＳ Ｐゴシック" panose="020B0600070205080204" pitchFamily="34" charset="-128"/>
                <a:cs typeface="Tahoma" panose="020B0604030504040204" pitchFamily="34" charset="0"/>
              </a:rPr>
              <a:t>Op een perceel van 5 ha wordt een spuitpoeder toegepast tegen bladluizen. De dosering bedraagt 0,5 kg per ha.</a:t>
            </a:r>
            <a:endParaRPr lang="nl-NL" altLang="nl-NL" sz="1800">
              <a:latin typeface="Arial" panose="020B0604020202020204" pitchFamily="34" charset="0"/>
              <a:ea typeface="ＭＳ Ｐゴシック" panose="020B0600070205080204" pitchFamily="34" charset="-128"/>
              <a:cs typeface="Tahoma" panose="020B0604030504040204" pitchFamily="34" charset="0"/>
            </a:endParaRPr>
          </a:p>
        </p:txBody>
      </p:sp>
      <p:sp>
        <p:nvSpPr>
          <p:cNvPr id="25604" name="Rechthoek 4">
            <a:extLst>
              <a:ext uri="{FF2B5EF4-FFF2-40B4-BE49-F238E27FC236}">
                <a16:creationId xmlns:a16="http://schemas.microsoft.com/office/drawing/2014/main" id="{73FE0F2F-92C9-4872-B372-A4B0C84A0D6A}"/>
              </a:ext>
            </a:extLst>
          </p:cNvPr>
          <p:cNvSpPr>
            <a:spLocks noChangeArrowheads="1"/>
          </p:cNvSpPr>
          <p:nvPr/>
        </p:nvSpPr>
        <p:spPr bwMode="auto">
          <a:xfrm>
            <a:off x="1187450" y="2714625"/>
            <a:ext cx="63833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 typeface="Times" panose="02020603050405020304" pitchFamily="18" charset="0"/>
              <a:buAutoNum type="alphaLcPeriod"/>
            </a:pPr>
            <a:r>
              <a:rPr lang="nl-NL" altLang="nl-NL" sz="1800">
                <a:latin typeface="Tahoma" panose="020B0604030504040204" pitchFamily="34" charset="0"/>
                <a:cs typeface="Times New Roman" panose="02020603050405020304" pitchFamily="18" charset="0"/>
              </a:rPr>
              <a:t>Hoeveel kg middel moet in totaal afgewogen worden?</a:t>
            </a:r>
            <a:endParaRPr lang="nl-NL" altLang="nl-NL">
              <a:latin typeface="Courier" charset="0"/>
              <a:cs typeface="Times New Roman" panose="02020603050405020304" pitchFamily="18" charset="0"/>
            </a:endParaRPr>
          </a:p>
        </p:txBody>
      </p:sp>
      <p:sp>
        <p:nvSpPr>
          <p:cNvPr id="6" name="Rechthoek 5">
            <a:extLst>
              <a:ext uri="{FF2B5EF4-FFF2-40B4-BE49-F238E27FC236}">
                <a16:creationId xmlns:a16="http://schemas.microsoft.com/office/drawing/2014/main" id="{8C47B76C-DFCA-48F0-929D-B43614C50479}"/>
              </a:ext>
            </a:extLst>
          </p:cNvPr>
          <p:cNvSpPr/>
          <p:nvPr/>
        </p:nvSpPr>
        <p:spPr>
          <a:xfrm>
            <a:off x="1192213" y="3706813"/>
            <a:ext cx="9224962" cy="954087"/>
          </a:xfrm>
          <a:prstGeom prst="rect">
            <a:avLst/>
          </a:prstGeom>
        </p:spPr>
        <p:txBody>
          <a:bodyPr>
            <a:spAutoFit/>
          </a:bodyPr>
          <a:lstStyle/>
          <a:p>
            <a:pPr>
              <a:spcAft>
                <a:spcPts val="0"/>
              </a:spcAft>
              <a:tabLst>
                <a:tab pos="-914400" algn="l"/>
                <a:tab pos="-457200" algn="l"/>
                <a:tab pos="152400" algn="l"/>
                <a:tab pos="304800" algn="l"/>
                <a:tab pos="457200" algn="l"/>
              </a:tabLst>
              <a:defRPr/>
            </a:pPr>
            <a:r>
              <a:rPr lang="nl-NL" dirty="0">
                <a:latin typeface="Tahoma" panose="020B0604030504040204" pitchFamily="34" charset="0"/>
                <a:ea typeface="Times New Roman" panose="02020603050405020304" pitchFamily="18" charset="0"/>
                <a:cs typeface="Times New Roman" panose="02020603050405020304" pitchFamily="18" charset="0"/>
              </a:rPr>
              <a:t>b. Dit middel moet ook worden toegepast op een klein perceel.</a:t>
            </a:r>
            <a:endParaRPr lang="nl-NL" sz="2800" dirty="0">
              <a:latin typeface="Courier"/>
              <a:ea typeface="Times New Roman" panose="02020603050405020304" pitchFamily="18" charset="0"/>
              <a:cs typeface="Times New Roman" panose="02020603050405020304" pitchFamily="18" charset="0"/>
            </a:endParaRPr>
          </a:p>
          <a:p>
            <a:pPr marL="228600">
              <a:spcAft>
                <a:spcPts val="0"/>
              </a:spcAft>
              <a:tabLst>
                <a:tab pos="-914400" algn="l"/>
                <a:tab pos="-457200" algn="l"/>
                <a:tab pos="152400" algn="l"/>
                <a:tab pos="304800" algn="l"/>
              </a:tabLst>
              <a:defRPr/>
            </a:pPr>
            <a:r>
              <a:rPr lang="nl-NL" dirty="0">
                <a:latin typeface="Tahoma" panose="020B0604030504040204" pitchFamily="34" charset="0"/>
                <a:ea typeface="Times New Roman" panose="02020603050405020304" pitchFamily="18" charset="0"/>
                <a:cs typeface="Times New Roman" panose="02020603050405020304" pitchFamily="18" charset="0"/>
              </a:rPr>
              <a:t> 		Hoeveel middel is er voor dit perceel nodig, uitge­drukt in gram per are?</a:t>
            </a:r>
            <a:endParaRPr lang="nl-NL" sz="2800" dirty="0">
              <a:latin typeface="Courier"/>
              <a:ea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a16="http://schemas.microsoft.com/office/drawing/2014/main" id="{3146AF21-647D-4421-B20C-2B0F14935B38}"/>
              </a:ext>
            </a:extLst>
          </p:cNvPr>
          <p:cNvSpPr>
            <a:spLocks noGrp="1"/>
          </p:cNvSpPr>
          <p:nvPr>
            <p:ph type="title"/>
          </p:nvPr>
        </p:nvSpPr>
        <p:spPr>
          <a:xfrm>
            <a:off x="1371600" y="188640"/>
            <a:ext cx="7772400" cy="782910"/>
          </a:xfrm>
        </p:spPr>
        <p:txBody>
          <a:bodyPr/>
          <a:lstStyle/>
          <a:p>
            <a:pPr algn="ctr" eaLnBrk="1" hangingPunct="1"/>
            <a:r>
              <a:rPr lang="nl-NL" altLang="nl-NL" dirty="0">
                <a:solidFill>
                  <a:srgbClr val="000000"/>
                </a:solidFill>
                <a:ea typeface="ＭＳ Ｐゴシック" panose="020B0600070205080204" pitchFamily="34" charset="-128"/>
              </a:rPr>
              <a:t>Berekeningen opdr.4</a:t>
            </a:r>
            <a:endParaRPr lang="nl-NL" altLang="nl-NL" dirty="0">
              <a:ea typeface="ＭＳ Ｐゴシック" panose="020B0600070205080204" pitchFamily="34" charset="-128"/>
            </a:endParaRPr>
          </a:p>
        </p:txBody>
      </p:sp>
      <p:sp>
        <p:nvSpPr>
          <p:cNvPr id="4" name="Rectangle 1">
            <a:extLst>
              <a:ext uri="{FF2B5EF4-FFF2-40B4-BE49-F238E27FC236}">
                <a16:creationId xmlns:a16="http://schemas.microsoft.com/office/drawing/2014/main" id="{4689FEFF-A9B7-421D-B47B-AC9D1E814C27}"/>
              </a:ext>
            </a:extLst>
          </p:cNvPr>
          <p:cNvSpPr>
            <a:spLocks noGrp="1" noChangeArrowheads="1"/>
          </p:cNvSpPr>
          <p:nvPr>
            <p:ph idx="1"/>
          </p:nvPr>
        </p:nvSpPr>
        <p:spPr>
          <a:xfrm>
            <a:off x="1547813" y="1484313"/>
            <a:ext cx="6478587" cy="954087"/>
          </a:xfrm>
        </p:spPr>
        <p:txBody>
          <a:bodyPr rtlCol="0" anchor="ctr">
            <a:spAutoFit/>
          </a:bodyPr>
          <a:lstStyle>
            <a:lvl1pPr>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1pPr>
            <a:lvl2pPr>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2pPr>
            <a:lvl3pPr>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3pPr>
            <a:lvl4pPr>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4pPr>
            <a:lvl5pPr>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5pPr>
            <a:lvl6pPr defTabSz="457200" eaLnBrk="0" fontAlgn="base" hangingPunct="0">
              <a:spcBef>
                <a:spcPct val="0"/>
              </a:spcBef>
              <a:spcAft>
                <a:spcPct val="0"/>
              </a:spcAft>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6pPr>
            <a:lvl7pPr defTabSz="457200" eaLnBrk="0" fontAlgn="base" hangingPunct="0">
              <a:spcBef>
                <a:spcPct val="0"/>
              </a:spcBef>
              <a:spcAft>
                <a:spcPct val="0"/>
              </a:spcAft>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7pPr>
            <a:lvl8pPr defTabSz="457200" eaLnBrk="0" fontAlgn="base" hangingPunct="0">
              <a:spcBef>
                <a:spcPct val="0"/>
              </a:spcBef>
              <a:spcAft>
                <a:spcPct val="0"/>
              </a:spcAft>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8pPr>
            <a:lvl9pPr defTabSz="457200" eaLnBrk="0" fontAlgn="base" hangingPunct="0">
              <a:spcBef>
                <a:spcPct val="0"/>
              </a:spcBef>
              <a:spcAft>
                <a:spcPct val="0"/>
              </a:spcAft>
              <a:tabLst>
                <a:tab pos="-914400" algn="l"/>
                <a:tab pos="-457200" algn="l"/>
                <a:tab pos="152400" algn="l"/>
                <a:tab pos="304800" algn="l"/>
                <a:tab pos="457200" algn="l"/>
              </a:tabLst>
              <a:defRPr>
                <a:solidFill>
                  <a:schemeClr val="tx1"/>
                </a:solidFill>
                <a:latin typeface="Arial" panose="020B0604020202020204" pitchFamily="34" charset="0"/>
                <a:ea typeface="ＭＳ Ｐゴシック" panose="020B0600070205080204" pitchFamily="34" charset="-128"/>
              </a:defRPr>
            </a:lvl9pPr>
          </a:lstStyle>
          <a:p>
            <a:pPr defTabSz="457200" eaLnBrk="1" fontAlgn="auto" hangingPunct="1">
              <a:spcBef>
                <a:spcPct val="0"/>
              </a:spcBef>
              <a:spcAft>
                <a:spcPts val="0"/>
              </a:spcAft>
              <a:defRPr/>
            </a:pPr>
            <a:r>
              <a:rPr lang="nl-NL" altLang="nl-NL" sz="1400" dirty="0">
                <a:latin typeface="Tahoma" panose="020B0604030504040204" pitchFamily="34" charset="0"/>
                <a:cs typeface="Tahoma" panose="020B0604030504040204" pitchFamily="34" charset="0"/>
              </a:rPr>
              <a:t>Op een perceel van 20 meter bij 25 meter moet een on</a:t>
            </a:r>
            <a:r>
              <a:rPr lang="nl-NL" altLang="nl-NL" sz="1400" dirty="0">
                <a:cs typeface="Tahoma" panose="020B0604030504040204" pitchFamily="34" charset="0"/>
              </a:rPr>
              <a:t>­</a:t>
            </a:r>
            <a:r>
              <a:rPr lang="nl-NL" altLang="nl-NL" sz="1400" dirty="0">
                <a:latin typeface="Tahoma" panose="020B0604030504040204" pitchFamily="34" charset="0"/>
                <a:cs typeface="Tahoma" panose="020B0604030504040204" pitchFamily="34" charset="0"/>
              </a:rPr>
              <a:t>kruidbe</a:t>
            </a:r>
            <a:r>
              <a:rPr lang="nl-NL" altLang="nl-NL" sz="1400" dirty="0">
                <a:cs typeface="Tahoma" panose="020B0604030504040204" pitchFamily="34" charset="0"/>
              </a:rPr>
              <a:t>­</a:t>
            </a:r>
            <a:r>
              <a:rPr lang="nl-NL" altLang="nl-NL" sz="1400" dirty="0">
                <a:latin typeface="Tahoma" panose="020B0604030504040204" pitchFamily="34" charset="0"/>
                <a:cs typeface="Tahoma" panose="020B0604030504040204" pitchFamily="34" charset="0"/>
              </a:rPr>
              <a:t>strijding worden uitgevoerd. Voor het uitrekenen van de beno</a:t>
            </a:r>
            <a:r>
              <a:rPr lang="nl-NL" altLang="nl-NL" sz="1400" dirty="0">
                <a:cs typeface="Tahoma" panose="020B0604030504040204" pitchFamily="34" charset="0"/>
              </a:rPr>
              <a:t>­</a:t>
            </a:r>
            <a:r>
              <a:rPr lang="nl-NL" altLang="nl-NL" sz="1400" dirty="0">
                <a:latin typeface="Tahoma" panose="020B0604030504040204" pitchFamily="34" charset="0"/>
                <a:cs typeface="Tahoma" panose="020B0604030504040204" pitchFamily="34" charset="0"/>
              </a:rPr>
              <a:t>digde hoeveelheid middel en water moet je de oppervlakte weten.</a:t>
            </a:r>
            <a:endParaRPr lang="nl-NL" altLang="nl-NL" sz="1400" dirty="0"/>
          </a:p>
          <a:p>
            <a:pPr marL="0" indent="0" defTabSz="457200" eaLnBrk="1" fontAlgn="auto" hangingPunct="1">
              <a:spcBef>
                <a:spcPct val="0"/>
              </a:spcBef>
              <a:spcAft>
                <a:spcPts val="0"/>
              </a:spcAft>
              <a:buFontTx/>
              <a:buNone/>
              <a:defRPr/>
            </a:pPr>
            <a:r>
              <a:rPr lang="nl-NL" altLang="nl-NL" sz="1400" dirty="0">
                <a:latin typeface="Tahoma" panose="020B0604030504040204" pitchFamily="34" charset="0"/>
                <a:cs typeface="Tahoma" panose="020B0604030504040204" pitchFamily="34" charset="0"/>
              </a:rPr>
              <a:t>       Bereken de oppervlakte van dit perceel:</a:t>
            </a:r>
            <a:endParaRPr lang="nl-NL" altLang="nl-NL" sz="1400" dirty="0"/>
          </a:p>
        </p:txBody>
      </p:sp>
      <p:sp>
        <p:nvSpPr>
          <p:cNvPr id="26628" name="Rechthoek 4">
            <a:extLst>
              <a:ext uri="{FF2B5EF4-FFF2-40B4-BE49-F238E27FC236}">
                <a16:creationId xmlns:a16="http://schemas.microsoft.com/office/drawing/2014/main" id="{2440E145-F164-4861-BA07-E3656AE39AE9}"/>
              </a:ext>
            </a:extLst>
          </p:cNvPr>
          <p:cNvSpPr>
            <a:spLocks noChangeArrowheads="1"/>
          </p:cNvSpPr>
          <p:nvPr/>
        </p:nvSpPr>
        <p:spPr bwMode="auto">
          <a:xfrm>
            <a:off x="2185988" y="2428875"/>
            <a:ext cx="1162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 typeface="Times" panose="02020603050405020304" pitchFamily="18" charset="0"/>
              <a:buAutoNum type="alphaLcPeriod"/>
            </a:pPr>
            <a:r>
              <a:rPr lang="nl-NL" altLang="nl-NL" sz="1800">
                <a:latin typeface="Tahoma" panose="020B0604030504040204" pitchFamily="34" charset="0"/>
                <a:cs typeface="Times New Roman" panose="02020603050405020304" pitchFamily="18" charset="0"/>
              </a:rPr>
              <a:t>in m².</a:t>
            </a:r>
            <a:endParaRPr lang="nl-NL" altLang="nl-NL">
              <a:latin typeface="Courier" charset="0"/>
              <a:cs typeface="Times New Roman" panose="02020603050405020304" pitchFamily="18" charset="0"/>
            </a:endParaRPr>
          </a:p>
        </p:txBody>
      </p:sp>
      <p:sp>
        <p:nvSpPr>
          <p:cNvPr id="26629" name="Rechthoek 5">
            <a:extLst>
              <a:ext uri="{FF2B5EF4-FFF2-40B4-BE49-F238E27FC236}">
                <a16:creationId xmlns:a16="http://schemas.microsoft.com/office/drawing/2014/main" id="{5B087BB3-3141-46C3-B9E9-AE4AFFC1F9AF}"/>
              </a:ext>
            </a:extLst>
          </p:cNvPr>
          <p:cNvSpPr>
            <a:spLocks noChangeArrowheads="1"/>
          </p:cNvSpPr>
          <p:nvPr/>
        </p:nvSpPr>
        <p:spPr bwMode="auto">
          <a:xfrm>
            <a:off x="2355850" y="3749675"/>
            <a:ext cx="779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latin typeface="Tahoma" panose="020B0604030504040204" pitchFamily="34" charset="0"/>
                <a:cs typeface="Times New Roman" panose="02020603050405020304" pitchFamily="18" charset="0"/>
              </a:rPr>
              <a:t>b. are</a:t>
            </a:r>
            <a:endParaRPr lang="nl-NL" altLang="nl-NL" sz="1800">
              <a:latin typeface="Arial" panose="020B0604020202020204" pitchFamily="34" charset="0"/>
              <a:cs typeface="Times New Roman" panose="02020603050405020304" pitchFamily="18" charset="0"/>
            </a:endParaRPr>
          </a:p>
        </p:txBody>
      </p:sp>
      <p:sp>
        <p:nvSpPr>
          <p:cNvPr id="26630" name="Rechthoek 6">
            <a:extLst>
              <a:ext uri="{FF2B5EF4-FFF2-40B4-BE49-F238E27FC236}">
                <a16:creationId xmlns:a16="http://schemas.microsoft.com/office/drawing/2014/main" id="{2FABD893-C4B1-4D5C-96F8-D9A6F498C2D6}"/>
              </a:ext>
            </a:extLst>
          </p:cNvPr>
          <p:cNvSpPr>
            <a:spLocks noChangeArrowheads="1"/>
          </p:cNvSpPr>
          <p:nvPr/>
        </p:nvSpPr>
        <p:spPr bwMode="auto">
          <a:xfrm>
            <a:off x="2413000" y="4887913"/>
            <a:ext cx="7540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800">
                <a:latin typeface="Tahoma" panose="020B0604030504040204" pitchFamily="34" charset="0"/>
                <a:cs typeface="Times New Roman" panose="02020603050405020304" pitchFamily="18" charset="0"/>
              </a:rPr>
              <a:t>c. ha.</a:t>
            </a:r>
            <a:endParaRPr lang="nl-NL" altLang="nl-NL">
              <a:latin typeface="Courier"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a:extLst>
              <a:ext uri="{FF2B5EF4-FFF2-40B4-BE49-F238E27FC236}">
                <a16:creationId xmlns:a16="http://schemas.microsoft.com/office/drawing/2014/main" id="{B675BCC3-3EAD-461A-A591-5C8BD7CAB9E5}"/>
              </a:ext>
            </a:extLst>
          </p:cNvPr>
          <p:cNvSpPr>
            <a:spLocks noGrp="1"/>
          </p:cNvSpPr>
          <p:nvPr>
            <p:ph type="title"/>
          </p:nvPr>
        </p:nvSpPr>
        <p:spPr>
          <a:xfrm>
            <a:off x="1398588" y="141288"/>
            <a:ext cx="7772400" cy="830262"/>
          </a:xfrm>
        </p:spPr>
        <p:txBody>
          <a:bodyPr/>
          <a:lstStyle/>
          <a:p>
            <a:pPr algn="ctr" eaLnBrk="1" hangingPunct="1"/>
            <a:r>
              <a:rPr lang="nl-NL" altLang="nl-NL" dirty="0">
                <a:solidFill>
                  <a:srgbClr val="000000"/>
                </a:solidFill>
                <a:ea typeface="ＭＳ Ｐゴシック" panose="020B0600070205080204" pitchFamily="34" charset="-128"/>
              </a:rPr>
              <a:t>Berekeningen opdr.5</a:t>
            </a:r>
            <a:endParaRPr lang="nl-NL" altLang="nl-NL" dirty="0">
              <a:ea typeface="ＭＳ Ｐゴシック" panose="020B0600070205080204" pitchFamily="34" charset="-128"/>
            </a:endParaRPr>
          </a:p>
        </p:txBody>
      </p:sp>
      <p:sp>
        <p:nvSpPr>
          <p:cNvPr id="27651" name="Rectangle 2">
            <a:extLst>
              <a:ext uri="{FF2B5EF4-FFF2-40B4-BE49-F238E27FC236}">
                <a16:creationId xmlns:a16="http://schemas.microsoft.com/office/drawing/2014/main" id="{9FB4E55D-C3F8-4A8E-9F9C-1BC7F473A350}"/>
              </a:ext>
            </a:extLst>
          </p:cNvPr>
          <p:cNvSpPr>
            <a:spLocks noGrp="1" noChangeArrowheads="1"/>
          </p:cNvSpPr>
          <p:nvPr>
            <p:ph idx="1"/>
          </p:nvPr>
        </p:nvSpPr>
        <p:spPr>
          <a:xfrm>
            <a:off x="1692275" y="1565275"/>
            <a:ext cx="5400675" cy="106203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400">
                <a:ea typeface="ＭＳ Ｐゴシック" panose="020B0600070205080204" pitchFamily="34" charset="-128"/>
                <a:cs typeface="Tahoma" panose="020B0604030504040204" pitchFamily="34" charset="0"/>
              </a:rPr>
              <a:t>Op een perceel van 20 bij 25 meter moet een onkruidbe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strijding worden uitge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voerd. Op het etiket wordt voor het middel een dosering vermeld van 3 liter per ha. Bereken de hoeveelheid middel die voor deze bespuiting nodig is:</a:t>
            </a:r>
            <a:endParaRPr lang="nl-NL" altLang="nl-NL" sz="1400">
              <a:latin typeface="Arial" panose="020B0604020202020204" pitchFamily="34" charset="0"/>
              <a:ea typeface="ＭＳ Ｐゴシック" panose="020B0600070205080204" pitchFamily="34" charset="-128"/>
              <a:cs typeface="Tahoma" panose="020B0604030504040204" pitchFamily="34" charset="0"/>
            </a:endParaRPr>
          </a:p>
          <a:p>
            <a:pPr defTabSz="457200" eaLnBrk="1" hangingPunct="1">
              <a:spcBef>
                <a:spcPct val="0"/>
              </a:spcBef>
              <a:tabLst>
                <a:tab pos="-914400" algn="l"/>
                <a:tab pos="-457200" algn="l"/>
                <a:tab pos="152400" algn="l"/>
                <a:tab pos="304800" algn="l"/>
                <a:tab pos="457200" algn="l"/>
              </a:tabLst>
            </a:pPr>
            <a:endParaRPr lang="nl-NL" altLang="nl-NL" sz="1400">
              <a:latin typeface="Arial" panose="020B0604020202020204" pitchFamily="34" charset="0"/>
              <a:ea typeface="ＭＳ Ｐゴシック" panose="020B0600070205080204" pitchFamily="34" charset="-128"/>
              <a:cs typeface="Tahoma" panose="020B0604030504040204" pitchFamily="34" charset="0"/>
            </a:endParaRPr>
          </a:p>
        </p:txBody>
      </p:sp>
      <p:sp>
        <p:nvSpPr>
          <p:cNvPr id="27652" name="Tekstvak 6">
            <a:extLst>
              <a:ext uri="{FF2B5EF4-FFF2-40B4-BE49-F238E27FC236}">
                <a16:creationId xmlns:a16="http://schemas.microsoft.com/office/drawing/2014/main" id="{EBA19693-07E0-4AE9-81D3-2AAB58DD690A}"/>
              </a:ext>
            </a:extLst>
          </p:cNvPr>
          <p:cNvSpPr txBox="1">
            <a:spLocks noChangeArrowheads="1"/>
          </p:cNvSpPr>
          <p:nvPr/>
        </p:nvSpPr>
        <p:spPr bwMode="auto">
          <a:xfrm>
            <a:off x="1979613" y="3514725"/>
            <a:ext cx="184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nl-NL" altLang="nl-NL" sz="1800">
              <a:latin typeface="Arial" panose="020B0604020202020204" pitchFamily="34" charset="0"/>
            </a:endParaRPr>
          </a:p>
          <a:p>
            <a:pPr>
              <a:lnSpc>
                <a:spcPct val="100000"/>
              </a:lnSpc>
              <a:spcBef>
                <a:spcPct val="0"/>
              </a:spcBef>
              <a:buFontTx/>
              <a:buNone/>
            </a:pPr>
            <a:endParaRPr lang="nl-NL" altLang="nl-NL" sz="1800">
              <a:latin typeface="Arial" panose="020B0604020202020204" pitchFamily="34" charset="0"/>
            </a:endParaRPr>
          </a:p>
        </p:txBody>
      </p:sp>
      <p:sp>
        <p:nvSpPr>
          <p:cNvPr id="27653" name="Rechthoek 1">
            <a:extLst>
              <a:ext uri="{FF2B5EF4-FFF2-40B4-BE49-F238E27FC236}">
                <a16:creationId xmlns:a16="http://schemas.microsoft.com/office/drawing/2014/main" id="{165A51D2-234B-4182-9126-6316D754223D}"/>
              </a:ext>
            </a:extLst>
          </p:cNvPr>
          <p:cNvSpPr>
            <a:spLocks noChangeArrowheads="1"/>
          </p:cNvSpPr>
          <p:nvPr/>
        </p:nvSpPr>
        <p:spPr bwMode="auto">
          <a:xfrm>
            <a:off x="1835150" y="2581275"/>
            <a:ext cx="1173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nl-NL" sz="1800">
                <a:latin typeface="Arial" panose="020B0604020202020204" pitchFamily="34" charset="0"/>
                <a:cs typeface="Times New Roman" panose="02020603050405020304" pitchFamily="18" charset="0"/>
              </a:rPr>
              <a:t>a. in liters</a:t>
            </a:r>
            <a:endParaRPr lang="nl-NL" altLang="nl-NL" sz="1800">
              <a:latin typeface="Arial" panose="020B0604020202020204" pitchFamily="34" charset="0"/>
              <a:cs typeface="Times New Roman" panose="02020603050405020304" pitchFamily="18" charset="0"/>
            </a:endParaRPr>
          </a:p>
        </p:txBody>
      </p:sp>
      <p:sp>
        <p:nvSpPr>
          <p:cNvPr id="27655" name="Rechthoek 7">
            <a:extLst>
              <a:ext uri="{FF2B5EF4-FFF2-40B4-BE49-F238E27FC236}">
                <a16:creationId xmlns:a16="http://schemas.microsoft.com/office/drawing/2014/main" id="{252D5D76-EF59-46B9-B667-932308D640B1}"/>
              </a:ext>
            </a:extLst>
          </p:cNvPr>
          <p:cNvSpPr>
            <a:spLocks noChangeArrowheads="1"/>
          </p:cNvSpPr>
          <p:nvPr/>
        </p:nvSpPr>
        <p:spPr bwMode="auto">
          <a:xfrm>
            <a:off x="1917700" y="3614738"/>
            <a:ext cx="144303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GB" altLang="nl-NL" sz="1600">
                <a:latin typeface="Tahoma" panose="020B0604030504040204" pitchFamily="34" charset="0"/>
                <a:cs typeface="Times New Roman" panose="02020603050405020304" pitchFamily="18" charset="0"/>
              </a:rPr>
              <a:t>b. in milliliters</a:t>
            </a:r>
            <a:endParaRPr lang="nl-NL" altLang="nl-NL" sz="1600">
              <a:latin typeface="Arial" panose="020B0604020202020204" pitchFamily="34" charset="0"/>
              <a:cs typeface="Times New Roman" panose="02020603050405020304" pitchFamily="18" charset="0"/>
            </a:endParaRPr>
          </a:p>
        </p:txBody>
      </p:sp>
      <p:sp>
        <p:nvSpPr>
          <p:cNvPr id="27658" name="Rechthoek 5">
            <a:extLst>
              <a:ext uri="{FF2B5EF4-FFF2-40B4-BE49-F238E27FC236}">
                <a16:creationId xmlns:a16="http://schemas.microsoft.com/office/drawing/2014/main" id="{31646682-B18D-4A72-ABBB-F7CC1D38DC96}"/>
              </a:ext>
            </a:extLst>
          </p:cNvPr>
          <p:cNvSpPr>
            <a:spLocks noChangeArrowheads="1"/>
          </p:cNvSpPr>
          <p:nvPr/>
        </p:nvSpPr>
        <p:spPr bwMode="auto">
          <a:xfrm>
            <a:off x="1905000" y="4664075"/>
            <a:ext cx="6556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dirty="0">
                <a:latin typeface="Arial" panose="020B0604020202020204" pitchFamily="34" charset="0"/>
                <a:cs typeface="Times New Roman" panose="02020603050405020304" pitchFamily="18" charset="0"/>
              </a:rPr>
              <a:t>c. Waar hangt het van af of je de hoeveelheid uitdrukt in liters of in millili­ters?</a:t>
            </a:r>
            <a:endParaRPr lang="nl-NL" altLang="nl-NL" sz="1800" dirty="0">
              <a:latin typeface="Courier"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a:extLst>
              <a:ext uri="{FF2B5EF4-FFF2-40B4-BE49-F238E27FC236}">
                <a16:creationId xmlns:a16="http://schemas.microsoft.com/office/drawing/2014/main" id="{5F31681C-A698-4B42-A094-BFF2700A81A9}"/>
              </a:ext>
            </a:extLst>
          </p:cNvPr>
          <p:cNvSpPr>
            <a:spLocks noGrp="1"/>
          </p:cNvSpPr>
          <p:nvPr>
            <p:ph type="title"/>
          </p:nvPr>
        </p:nvSpPr>
        <p:spPr>
          <a:xfrm>
            <a:off x="1398588" y="188640"/>
            <a:ext cx="7772400" cy="782910"/>
          </a:xfrm>
        </p:spPr>
        <p:txBody>
          <a:bodyPr/>
          <a:lstStyle/>
          <a:p>
            <a:pPr algn="ctr" eaLnBrk="1" hangingPunct="1"/>
            <a:r>
              <a:rPr lang="nl-NL" altLang="nl-NL" dirty="0">
                <a:solidFill>
                  <a:srgbClr val="000000"/>
                </a:solidFill>
                <a:ea typeface="ＭＳ Ｐゴシック" panose="020B0600070205080204" pitchFamily="34" charset="-128"/>
              </a:rPr>
              <a:t>Berekeningen opdr.6</a:t>
            </a:r>
            <a:endParaRPr lang="nl-NL" altLang="nl-NL" dirty="0">
              <a:ea typeface="ＭＳ Ｐゴシック" panose="020B0600070205080204" pitchFamily="34" charset="-128"/>
            </a:endParaRPr>
          </a:p>
        </p:txBody>
      </p:sp>
      <p:sp>
        <p:nvSpPr>
          <p:cNvPr id="28675" name="Rectangle 2">
            <a:extLst>
              <a:ext uri="{FF2B5EF4-FFF2-40B4-BE49-F238E27FC236}">
                <a16:creationId xmlns:a16="http://schemas.microsoft.com/office/drawing/2014/main" id="{6E196456-9EB8-41F0-B15A-2219E11E05B5}"/>
              </a:ext>
            </a:extLst>
          </p:cNvPr>
          <p:cNvSpPr>
            <a:spLocks noGrp="1" noChangeArrowheads="1"/>
          </p:cNvSpPr>
          <p:nvPr>
            <p:ph idx="1"/>
          </p:nvPr>
        </p:nvSpPr>
        <p:spPr>
          <a:xfrm>
            <a:off x="1692275" y="1511300"/>
            <a:ext cx="5400675" cy="11699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400">
                <a:ea typeface="ＭＳ Ｐゴシック" panose="020B0600070205080204" pitchFamily="34" charset="-128"/>
                <a:cs typeface="Tahoma" panose="020B0604030504040204" pitchFamily="34" charset="0"/>
              </a:rPr>
              <a:t>Op een perceel van 20 bij 25 meter moet een onkruidbe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strijding worden uitge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voerd. Op het etiket wordt voor het middel een dosering vermeld van 3 liter per ha en een hoeveelheid water van 200 liter per ha. Bereken de hoeveelheid water die voor de bespuiting nodig is.</a:t>
            </a:r>
            <a:endParaRPr lang="nl-NL" altLang="nl-NL" sz="1400">
              <a:latin typeface="Arial" panose="020B0604020202020204" pitchFamily="34" charset="0"/>
              <a:ea typeface="ＭＳ Ｐゴシック" panose="020B0600070205080204" pitchFamily="34" charset="-128"/>
              <a:cs typeface="Tahoma" panose="020B0604030504040204" pitchFamily="34" charset="0"/>
            </a:endParaRPr>
          </a:p>
        </p:txBody>
      </p:sp>
      <p:sp>
        <p:nvSpPr>
          <p:cNvPr id="28676" name="Tekstvak 5">
            <a:extLst>
              <a:ext uri="{FF2B5EF4-FFF2-40B4-BE49-F238E27FC236}">
                <a16:creationId xmlns:a16="http://schemas.microsoft.com/office/drawing/2014/main" id="{13BFE3D5-DB74-4B21-8945-A080BABD2E4C}"/>
              </a:ext>
            </a:extLst>
          </p:cNvPr>
          <p:cNvSpPr txBox="1">
            <a:spLocks noChangeArrowheads="1"/>
          </p:cNvSpPr>
          <p:nvPr/>
        </p:nvSpPr>
        <p:spPr bwMode="auto">
          <a:xfrm>
            <a:off x="2124075" y="2928938"/>
            <a:ext cx="53863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Tahoma" panose="020B0604030504040204" pitchFamily="34" charset="0"/>
                <a:cs typeface="Tahoma" panose="020B0604030504040204" pitchFamily="34" charset="0"/>
              </a:rPr>
              <a:t>Bereken de hoeveelheid water die voor de bespuiting nodig is.</a:t>
            </a:r>
            <a:endParaRPr lang="nl-NL" altLang="nl-NL" sz="1400">
              <a:latin typeface="Arial" panose="020B0604020202020204" pitchFamily="34" charset="0"/>
              <a:cs typeface="Tahoma" panose="020B0604030504040204" pitchFamily="34" charset="0"/>
            </a:endParaRPr>
          </a:p>
          <a:p>
            <a:pPr>
              <a:lnSpc>
                <a:spcPct val="100000"/>
              </a:lnSpc>
              <a:spcBef>
                <a:spcPct val="0"/>
              </a:spcBef>
              <a:buFontTx/>
              <a:buNone/>
            </a:pPr>
            <a:endParaRPr lang="nl-NL" altLang="nl-NL" sz="1800">
              <a:latin typeface="Arial" panose="020B0604020202020204" pitchFamily="34" charset="0"/>
              <a:cs typeface="Tahoma" panose="020B0604030504040204" pitchFamily="34" charset="0"/>
            </a:endParaRPr>
          </a:p>
        </p:txBody>
      </p:sp>
      <p:sp>
        <p:nvSpPr>
          <p:cNvPr id="8" name="Tekstvak 7">
            <a:extLst>
              <a:ext uri="{FF2B5EF4-FFF2-40B4-BE49-F238E27FC236}">
                <a16:creationId xmlns:a16="http://schemas.microsoft.com/office/drawing/2014/main" id="{09156E94-FB24-459C-90D2-D47C7B6C72C6}"/>
              </a:ext>
            </a:extLst>
          </p:cNvPr>
          <p:cNvSpPr txBox="1">
            <a:spLocks noChangeArrowheads="1"/>
          </p:cNvSpPr>
          <p:nvPr/>
        </p:nvSpPr>
        <p:spPr bwMode="auto">
          <a:xfrm>
            <a:off x="4816475" y="3489325"/>
            <a:ext cx="28405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solidFill>
                  <a:srgbClr val="FF0000"/>
                </a:solidFill>
                <a:latin typeface="Arial" panose="020B0604020202020204"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a16="http://schemas.microsoft.com/office/drawing/2014/main" id="{706AC464-B71F-491D-ADDB-BC529E41DE8F}"/>
              </a:ext>
            </a:extLst>
          </p:cNvPr>
          <p:cNvSpPr>
            <a:spLocks noGrp="1"/>
          </p:cNvSpPr>
          <p:nvPr>
            <p:ph type="title"/>
          </p:nvPr>
        </p:nvSpPr>
        <p:spPr>
          <a:xfrm>
            <a:off x="1371600" y="233362"/>
            <a:ext cx="7772400" cy="738188"/>
          </a:xfrm>
        </p:spPr>
        <p:txBody>
          <a:bodyPr/>
          <a:lstStyle/>
          <a:p>
            <a:pPr algn="ctr" eaLnBrk="1" hangingPunct="1"/>
            <a:r>
              <a:rPr lang="nl-NL" altLang="nl-NL" dirty="0">
                <a:solidFill>
                  <a:srgbClr val="000000"/>
                </a:solidFill>
                <a:ea typeface="ＭＳ Ｐゴシック" panose="020B0600070205080204" pitchFamily="34" charset="-128"/>
              </a:rPr>
              <a:t>Berekeningen opdr.7</a:t>
            </a:r>
            <a:endParaRPr lang="nl-NL" altLang="nl-NL" dirty="0">
              <a:ea typeface="ＭＳ Ｐゴシック" panose="020B0600070205080204" pitchFamily="34" charset="-128"/>
            </a:endParaRPr>
          </a:p>
        </p:txBody>
      </p:sp>
      <p:sp>
        <p:nvSpPr>
          <p:cNvPr id="29699" name="Rectangle 2">
            <a:extLst>
              <a:ext uri="{FF2B5EF4-FFF2-40B4-BE49-F238E27FC236}">
                <a16:creationId xmlns:a16="http://schemas.microsoft.com/office/drawing/2014/main" id="{63B8A55F-766E-449E-9CAE-A3B25E95D92D}"/>
              </a:ext>
            </a:extLst>
          </p:cNvPr>
          <p:cNvSpPr>
            <a:spLocks noGrp="1" noChangeArrowheads="1"/>
          </p:cNvSpPr>
          <p:nvPr>
            <p:ph idx="1"/>
          </p:nvPr>
        </p:nvSpPr>
        <p:spPr>
          <a:xfrm>
            <a:off x="1239838" y="1412875"/>
            <a:ext cx="7488237" cy="7381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400">
                <a:ea typeface="ＭＳ Ｐゴシック" panose="020B0600070205080204" pitchFamily="34" charset="-128"/>
                <a:cs typeface="Tahoma" panose="020B0604030504040204" pitchFamily="34" charset="0"/>
              </a:rPr>
              <a:t>Op een perceel van 40 bij 25 meter moet een onkruidbe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strijding worden uitge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voerd. De dosering van het middel is 3 liter per ha en de hoeveelheid water 200 liter per ha. De bestrijding wordt uitgevoerd met een rugspuit die een tankinhoud heeft van 15 liter.</a:t>
            </a:r>
            <a:endParaRPr lang="nl-NL" altLang="nl-NL" sz="1400">
              <a:latin typeface="Arial" panose="020B0604020202020204" pitchFamily="34" charset="0"/>
              <a:ea typeface="ＭＳ Ｐゴシック" panose="020B0600070205080204" pitchFamily="34" charset="-128"/>
              <a:cs typeface="Tahoma" panose="020B0604030504040204" pitchFamily="34" charset="0"/>
            </a:endParaRPr>
          </a:p>
        </p:txBody>
      </p:sp>
      <p:sp>
        <p:nvSpPr>
          <p:cNvPr id="29700" name="Tekstvak 5">
            <a:extLst>
              <a:ext uri="{FF2B5EF4-FFF2-40B4-BE49-F238E27FC236}">
                <a16:creationId xmlns:a16="http://schemas.microsoft.com/office/drawing/2014/main" id="{6EC65C85-826A-434A-891D-C4F9CC3BFF01}"/>
              </a:ext>
            </a:extLst>
          </p:cNvPr>
          <p:cNvSpPr txBox="1">
            <a:spLocks noChangeArrowheads="1"/>
          </p:cNvSpPr>
          <p:nvPr/>
        </p:nvSpPr>
        <p:spPr bwMode="auto">
          <a:xfrm>
            <a:off x="920750" y="2127250"/>
            <a:ext cx="4645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latin typeface="Arial" panose="020B0604020202020204" pitchFamily="34" charset="0"/>
              </a:rPr>
              <a:t>a. Bereken de hoeveelheid middel en water die nodig is</a:t>
            </a:r>
            <a:r>
              <a:rPr lang="nl-NL" altLang="nl-NL" sz="1800" dirty="0">
                <a:latin typeface="Arial" panose="020B0604020202020204" pitchFamily="34" charset="0"/>
              </a:rPr>
              <a:t>.</a:t>
            </a:r>
          </a:p>
          <a:p>
            <a:pPr>
              <a:lnSpc>
                <a:spcPct val="100000"/>
              </a:lnSpc>
              <a:spcBef>
                <a:spcPct val="0"/>
              </a:spcBef>
              <a:buFontTx/>
              <a:buNone/>
            </a:pPr>
            <a:endParaRPr lang="nl-NL" altLang="nl-NL" sz="1800" dirty="0">
              <a:latin typeface="Arial" panose="020B0604020202020204" pitchFamily="34" charset="0"/>
            </a:endParaRPr>
          </a:p>
        </p:txBody>
      </p:sp>
      <p:sp>
        <p:nvSpPr>
          <p:cNvPr id="29701" name="Tekstvak 6">
            <a:extLst>
              <a:ext uri="{FF2B5EF4-FFF2-40B4-BE49-F238E27FC236}">
                <a16:creationId xmlns:a16="http://schemas.microsoft.com/office/drawing/2014/main" id="{0BB286AF-7E83-4C81-BD3F-07E7F00C673D}"/>
              </a:ext>
            </a:extLst>
          </p:cNvPr>
          <p:cNvSpPr txBox="1">
            <a:spLocks noChangeArrowheads="1"/>
          </p:cNvSpPr>
          <p:nvPr/>
        </p:nvSpPr>
        <p:spPr bwMode="auto">
          <a:xfrm>
            <a:off x="920750" y="3440113"/>
            <a:ext cx="3548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Arial" panose="020B0604020202020204" pitchFamily="34" charset="0"/>
              </a:rPr>
              <a:t>b. Kan met 1 tankvulling worden volstaan?</a:t>
            </a:r>
          </a:p>
        </p:txBody>
      </p:sp>
      <p:sp>
        <p:nvSpPr>
          <p:cNvPr id="29702" name="Tekstvak 8">
            <a:extLst>
              <a:ext uri="{FF2B5EF4-FFF2-40B4-BE49-F238E27FC236}">
                <a16:creationId xmlns:a16="http://schemas.microsoft.com/office/drawing/2014/main" id="{29AA0030-E720-48DD-9E80-249FA8887EDD}"/>
              </a:ext>
            </a:extLst>
          </p:cNvPr>
          <p:cNvSpPr txBox="1">
            <a:spLocks noChangeArrowheads="1"/>
          </p:cNvSpPr>
          <p:nvPr/>
        </p:nvSpPr>
        <p:spPr bwMode="auto">
          <a:xfrm>
            <a:off x="896938" y="4022725"/>
            <a:ext cx="5019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Arial" panose="020B0604020202020204" pitchFamily="34" charset="0"/>
              </a:rPr>
              <a:t>c. Bereken de hoeveelheid middel voor de eerste tankvul­ling.</a:t>
            </a:r>
          </a:p>
        </p:txBody>
      </p:sp>
      <p:sp>
        <p:nvSpPr>
          <p:cNvPr id="29703" name="Tekstvak 9">
            <a:extLst>
              <a:ext uri="{FF2B5EF4-FFF2-40B4-BE49-F238E27FC236}">
                <a16:creationId xmlns:a16="http://schemas.microsoft.com/office/drawing/2014/main" id="{21DF7CDC-FF65-418E-954F-945D598EC552}"/>
              </a:ext>
            </a:extLst>
          </p:cNvPr>
          <p:cNvSpPr txBox="1">
            <a:spLocks noChangeArrowheads="1"/>
          </p:cNvSpPr>
          <p:nvPr/>
        </p:nvSpPr>
        <p:spPr bwMode="auto">
          <a:xfrm>
            <a:off x="931863" y="5172075"/>
            <a:ext cx="5845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Arial" panose="020B0604020202020204" pitchFamily="34" charset="0"/>
              </a:rPr>
              <a:t>d. Bereken de hoeveelheid middel en water voor de tweede tank­vul­ling.</a:t>
            </a:r>
          </a:p>
        </p:txBody>
      </p:sp>
      <p:sp>
        <p:nvSpPr>
          <p:cNvPr id="22541" name="Tekstvak 16">
            <a:extLst>
              <a:ext uri="{FF2B5EF4-FFF2-40B4-BE49-F238E27FC236}">
                <a16:creationId xmlns:a16="http://schemas.microsoft.com/office/drawing/2014/main" id="{B103E579-DF70-4368-BE1F-A33ED3FB9995}"/>
              </a:ext>
            </a:extLst>
          </p:cNvPr>
          <p:cNvSpPr txBox="1">
            <a:spLocks noChangeArrowheads="1"/>
          </p:cNvSpPr>
          <p:nvPr/>
        </p:nvSpPr>
        <p:spPr bwMode="auto">
          <a:xfrm>
            <a:off x="4618038" y="4394200"/>
            <a:ext cx="2343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solidFill>
                  <a:srgbClr val="FF0000"/>
                </a:solidFill>
                <a:latin typeface="Arial" panose="020B0604020202020204"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a16="http://schemas.microsoft.com/office/drawing/2014/main" id="{9ED25AE1-C452-40D7-AAFD-B0CC8A6857CB}"/>
              </a:ext>
            </a:extLst>
          </p:cNvPr>
          <p:cNvSpPr>
            <a:spLocks noGrp="1"/>
          </p:cNvSpPr>
          <p:nvPr>
            <p:ph type="title"/>
          </p:nvPr>
        </p:nvSpPr>
        <p:spPr>
          <a:xfrm>
            <a:off x="1204913" y="188640"/>
            <a:ext cx="7772400" cy="827360"/>
          </a:xfrm>
        </p:spPr>
        <p:txBody>
          <a:bodyPr/>
          <a:lstStyle/>
          <a:p>
            <a:pPr algn="ctr" eaLnBrk="1" hangingPunct="1"/>
            <a:r>
              <a:rPr lang="nl-NL" altLang="nl-NL" dirty="0">
                <a:solidFill>
                  <a:srgbClr val="000000"/>
                </a:solidFill>
                <a:ea typeface="ＭＳ Ｐゴシック" panose="020B0600070205080204" pitchFamily="34" charset="-128"/>
              </a:rPr>
              <a:t>Berekeningen opdr.8</a:t>
            </a:r>
            <a:endParaRPr lang="nl-NL" altLang="nl-NL" dirty="0">
              <a:ea typeface="ＭＳ Ｐゴシック" panose="020B0600070205080204" pitchFamily="34" charset="-128"/>
            </a:endParaRPr>
          </a:p>
        </p:txBody>
      </p:sp>
      <p:sp>
        <p:nvSpPr>
          <p:cNvPr id="30723" name="Rectangle 4">
            <a:extLst>
              <a:ext uri="{FF2B5EF4-FFF2-40B4-BE49-F238E27FC236}">
                <a16:creationId xmlns:a16="http://schemas.microsoft.com/office/drawing/2014/main" id="{933E7407-ADAE-43B8-B797-156969E1FF88}"/>
              </a:ext>
            </a:extLst>
          </p:cNvPr>
          <p:cNvSpPr>
            <a:spLocks noGrp="1" noChangeArrowheads="1"/>
          </p:cNvSpPr>
          <p:nvPr>
            <p:ph idx="1"/>
          </p:nvPr>
        </p:nvSpPr>
        <p:spPr>
          <a:xfrm>
            <a:off x="611188" y="1628775"/>
            <a:ext cx="8208962" cy="12001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800">
                <a:ea typeface="ＭＳ Ｐゴシック" panose="020B0600070205080204" pitchFamily="34" charset="-128"/>
                <a:cs typeface="Tahoma" panose="020B0604030504040204" pitchFamily="34" charset="0"/>
              </a:rPr>
              <a:t>Een veldspuit heeft een inhoud van 1000 liter. Hiermee wordt op een perceel een bespuiting uitgevoerd. Op het etiket wordt voor het middel een dosering van 5 liter per ha aangegeven. De hoeveelheid water per ha is 400 liter. </a:t>
            </a:r>
            <a:endParaRPr lang="nl-NL" altLang="nl-NL" sz="1800">
              <a:latin typeface="Arial" panose="020B0604020202020204" pitchFamily="34" charset="0"/>
              <a:ea typeface="ＭＳ Ｐゴシック" panose="020B0600070205080204" pitchFamily="34" charset="-128"/>
              <a:cs typeface="Tahoma" panose="020B0604030504040204" pitchFamily="34" charset="0"/>
            </a:endParaRPr>
          </a:p>
        </p:txBody>
      </p:sp>
      <p:sp>
        <p:nvSpPr>
          <p:cNvPr id="30724" name="Tekstvak 2">
            <a:extLst>
              <a:ext uri="{FF2B5EF4-FFF2-40B4-BE49-F238E27FC236}">
                <a16:creationId xmlns:a16="http://schemas.microsoft.com/office/drawing/2014/main" id="{2621CA2D-ED47-471B-AD5C-1BB163DB9EC1}"/>
              </a:ext>
            </a:extLst>
          </p:cNvPr>
          <p:cNvSpPr txBox="1">
            <a:spLocks noChangeArrowheads="1"/>
          </p:cNvSpPr>
          <p:nvPr/>
        </p:nvSpPr>
        <p:spPr bwMode="auto">
          <a:xfrm>
            <a:off x="1042988" y="3117850"/>
            <a:ext cx="7185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Char char="•"/>
            </a:pPr>
            <a:r>
              <a:rPr lang="nl-NL" altLang="nl-NL" sz="1800">
                <a:latin typeface="Tahoma" panose="020B0604030504040204" pitchFamily="34" charset="0"/>
                <a:cs typeface="Tahoma" panose="020B0604030504040204" pitchFamily="34" charset="0"/>
              </a:rPr>
              <a:t>Hoeveel middel moet gereed gemaakt worden voor 1 tankvulling?</a:t>
            </a:r>
            <a:endParaRPr lang="nl-NL" altLang="nl-NL" sz="1800">
              <a:latin typeface="Arial" panose="020B0604020202020204" pitchFamily="34" charset="0"/>
              <a:cs typeface="Tahoma" panose="020B0604030504040204" pitchFamily="34" charset="0"/>
            </a:endParaRPr>
          </a:p>
          <a:p>
            <a:pPr>
              <a:lnSpc>
                <a:spcPct val="100000"/>
              </a:lnSpc>
              <a:spcBef>
                <a:spcPct val="0"/>
              </a:spcBef>
              <a:buFontTx/>
              <a:buChar char="•"/>
            </a:pPr>
            <a:endParaRPr lang="nl-NL" altLang="nl-NL" sz="1800">
              <a:latin typeface="Arial" panose="020B060402020202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r>
              <a:rPr lang="nl-NL" altLang="nl-NL" dirty="0">
                <a:ea typeface="ＭＳ Ｐゴシック" panose="020B0600070205080204" pitchFamily="34" charset="-128"/>
              </a:rPr>
              <a:t>Voor de meeste sectoren verschijnt regelmatig de Handleiding voor de gewasbescherming van de DLV. In deze handleiding wordt voor de bestrijding van vrijwel elke ziekte, plaag en onkruid een advies gegeven over de hoeveelheden middel en water. Die hoeveelheden zijn richtlijnen. </a:t>
            </a:r>
          </a:p>
          <a:p>
            <a:endParaRPr lang="nl-NL" dirty="0"/>
          </a:p>
        </p:txBody>
      </p:sp>
      <p:sp>
        <p:nvSpPr>
          <p:cNvPr id="4" name="Titel 1">
            <a:extLst>
              <a:ext uri="{FF2B5EF4-FFF2-40B4-BE49-F238E27FC236}">
                <a16:creationId xmlns:a16="http://schemas.microsoft.com/office/drawing/2014/main" id="{B87AB23C-1AE2-4F35-8A9F-49500489C2A2}"/>
              </a:ext>
            </a:extLst>
          </p:cNvPr>
          <p:cNvSpPr>
            <a:spLocks noGrp="1"/>
          </p:cNvSpPr>
          <p:nvPr>
            <p:ph type="title"/>
          </p:nvPr>
        </p:nvSpPr>
        <p:spPr>
          <a:xfrm>
            <a:off x="1979613" y="333375"/>
            <a:ext cx="6645275" cy="647700"/>
          </a:xfrm>
        </p:spPr>
        <p:txBody>
          <a:bodyPr/>
          <a:lstStyle/>
          <a:p>
            <a:pPr eaLnBrk="1" hangingPunct="1"/>
            <a:r>
              <a:rPr lang="nl-NL" altLang="nl-NL" dirty="0">
                <a:ea typeface="ＭＳ Ｐゴシック" panose="020B0600070205080204" pitchFamily="34" charset="-128"/>
              </a:rPr>
              <a:t>Berekeningen</a:t>
            </a:r>
          </a:p>
        </p:txBody>
      </p:sp>
    </p:spTree>
    <p:extLst>
      <p:ext uri="{BB962C8B-B14F-4D97-AF65-F5344CB8AC3E}">
        <p14:creationId xmlns:p14="http://schemas.microsoft.com/office/powerpoint/2010/main" val="1041945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a16="http://schemas.microsoft.com/office/drawing/2014/main" id="{CEAF1133-F291-4DB4-BFD6-029988B4075C}"/>
              </a:ext>
            </a:extLst>
          </p:cNvPr>
          <p:cNvSpPr>
            <a:spLocks noGrp="1"/>
          </p:cNvSpPr>
          <p:nvPr>
            <p:ph type="title"/>
          </p:nvPr>
        </p:nvSpPr>
        <p:spPr>
          <a:xfrm>
            <a:off x="1476375" y="116632"/>
            <a:ext cx="7772400" cy="854918"/>
          </a:xfrm>
        </p:spPr>
        <p:txBody>
          <a:bodyPr/>
          <a:lstStyle/>
          <a:p>
            <a:pPr algn="ctr" eaLnBrk="1" hangingPunct="1"/>
            <a:r>
              <a:rPr lang="nl-NL" altLang="nl-NL" dirty="0">
                <a:solidFill>
                  <a:srgbClr val="000000"/>
                </a:solidFill>
                <a:ea typeface="ＭＳ Ｐゴシック" panose="020B0600070205080204" pitchFamily="34" charset="-128"/>
              </a:rPr>
              <a:t>Berekeningen opdr.9</a:t>
            </a:r>
            <a:endParaRPr lang="nl-NL" altLang="nl-NL" dirty="0">
              <a:ea typeface="ＭＳ Ｐゴシック" panose="020B0600070205080204" pitchFamily="34" charset="-128"/>
            </a:endParaRPr>
          </a:p>
        </p:txBody>
      </p:sp>
      <p:sp>
        <p:nvSpPr>
          <p:cNvPr id="31747" name="Rectangle 4">
            <a:extLst>
              <a:ext uri="{FF2B5EF4-FFF2-40B4-BE49-F238E27FC236}">
                <a16:creationId xmlns:a16="http://schemas.microsoft.com/office/drawing/2014/main" id="{84DADF2B-95E1-4832-B813-0DAD63F03C37}"/>
              </a:ext>
            </a:extLst>
          </p:cNvPr>
          <p:cNvSpPr>
            <a:spLocks noGrp="1" noChangeArrowheads="1"/>
          </p:cNvSpPr>
          <p:nvPr>
            <p:ph idx="1"/>
          </p:nvPr>
        </p:nvSpPr>
        <p:spPr>
          <a:xfrm>
            <a:off x="1619250" y="1412875"/>
            <a:ext cx="6084888" cy="11699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400">
                <a:ea typeface="ＭＳ Ｐゴシック" panose="020B0600070205080204" pitchFamily="34" charset="-128"/>
                <a:cs typeface="Tahoma" panose="020B0604030504040204" pitchFamily="34" charset="0"/>
              </a:rPr>
              <a:t>Op een perceel wordt een bespuiting uitgevoerd. De dosering van het middel is 5 liter per ha. De hoeveel</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heid water per ha is 400 liter. De tank moet voor de laatste omgang bijgevuld worden. Er is nog 100 liter spuitvloeistof in de tank. Er moet nog 2 ha gespoten worden. De noodzakelijke hoeveelheid rest</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vloeistof is 25 liter.</a:t>
            </a:r>
            <a:endParaRPr lang="nl-NL" altLang="nl-NL" sz="1400">
              <a:latin typeface="Arial" panose="020B0604020202020204" pitchFamily="34" charset="0"/>
              <a:ea typeface="ＭＳ Ｐゴシック" panose="020B0600070205080204" pitchFamily="34" charset="-128"/>
              <a:cs typeface="Tahoma" panose="020B0604030504040204" pitchFamily="34" charset="0"/>
            </a:endParaRPr>
          </a:p>
        </p:txBody>
      </p:sp>
      <p:sp>
        <p:nvSpPr>
          <p:cNvPr id="31748" name="Rechthoek 2">
            <a:extLst>
              <a:ext uri="{FF2B5EF4-FFF2-40B4-BE49-F238E27FC236}">
                <a16:creationId xmlns:a16="http://schemas.microsoft.com/office/drawing/2014/main" id="{6416E9A4-113D-4272-AE10-28FF482F7E88}"/>
              </a:ext>
            </a:extLst>
          </p:cNvPr>
          <p:cNvSpPr>
            <a:spLocks noChangeArrowheads="1"/>
          </p:cNvSpPr>
          <p:nvPr/>
        </p:nvSpPr>
        <p:spPr bwMode="auto">
          <a:xfrm>
            <a:off x="1458913" y="2693988"/>
            <a:ext cx="457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 typeface="Times" panose="02020603050405020304" pitchFamily="18" charset="0"/>
              <a:buAutoNum type="alphaLcPeriod"/>
            </a:pPr>
            <a:r>
              <a:rPr lang="nl-NL" altLang="nl-NL" sz="1400">
                <a:latin typeface="Tahoma" panose="020B0604030504040204" pitchFamily="34" charset="0"/>
                <a:cs typeface="Times New Roman" panose="02020603050405020304" pitchFamily="18" charset="0"/>
              </a:rPr>
              <a:t>Met hoeveel water moet worden bijgevuld?</a:t>
            </a:r>
            <a:r>
              <a:rPr lang="nl-NL" altLang="nl-NL" sz="1400">
                <a:latin typeface="Arial" panose="020B0604020202020204" pitchFamily="34" charset="0"/>
                <a:cs typeface="Times New Roman" panose="02020603050405020304" pitchFamily="18" charset="0"/>
              </a:rPr>
              <a:t> </a:t>
            </a:r>
            <a:endParaRPr lang="nl-NL" altLang="nl-NL" sz="1400">
              <a:latin typeface="Courier" charset="0"/>
              <a:cs typeface="Times New Roman" panose="02020603050405020304" pitchFamily="18" charset="0"/>
            </a:endParaRPr>
          </a:p>
        </p:txBody>
      </p:sp>
      <p:sp>
        <p:nvSpPr>
          <p:cNvPr id="31749" name="Rechthoek 3">
            <a:extLst>
              <a:ext uri="{FF2B5EF4-FFF2-40B4-BE49-F238E27FC236}">
                <a16:creationId xmlns:a16="http://schemas.microsoft.com/office/drawing/2014/main" id="{2FDB41F8-5A6C-496C-A3A3-C029EDFCFBFB}"/>
              </a:ext>
            </a:extLst>
          </p:cNvPr>
          <p:cNvSpPr>
            <a:spLocks noChangeArrowheads="1"/>
          </p:cNvSpPr>
          <p:nvPr/>
        </p:nvSpPr>
        <p:spPr bwMode="auto">
          <a:xfrm>
            <a:off x="1458913" y="4151313"/>
            <a:ext cx="6335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Arial" panose="020B0604020202020204" pitchFamily="34" charset="0"/>
              </a:rPr>
              <a:t>b. Hoeveel middel moet hier aan worden toegevoegd?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a:extLst>
              <a:ext uri="{FF2B5EF4-FFF2-40B4-BE49-F238E27FC236}">
                <a16:creationId xmlns:a16="http://schemas.microsoft.com/office/drawing/2014/main" id="{4FBD4F14-DE79-41A0-99C4-202419917280}"/>
              </a:ext>
            </a:extLst>
          </p:cNvPr>
          <p:cNvSpPr>
            <a:spLocks noGrp="1"/>
          </p:cNvSpPr>
          <p:nvPr>
            <p:ph type="title"/>
          </p:nvPr>
        </p:nvSpPr>
        <p:spPr>
          <a:xfrm>
            <a:off x="1476375" y="249238"/>
            <a:ext cx="7772400" cy="793750"/>
          </a:xfrm>
        </p:spPr>
        <p:txBody>
          <a:bodyPr/>
          <a:lstStyle/>
          <a:p>
            <a:pPr algn="ctr" eaLnBrk="1" hangingPunct="1"/>
            <a:r>
              <a:rPr lang="nl-NL" altLang="nl-NL" dirty="0">
                <a:solidFill>
                  <a:srgbClr val="000000"/>
                </a:solidFill>
                <a:ea typeface="ＭＳ Ｐゴシック" panose="020B0600070205080204" pitchFamily="34" charset="-128"/>
              </a:rPr>
              <a:t>Berekeningen opdr.10</a:t>
            </a:r>
            <a:endParaRPr lang="nl-NL" altLang="nl-NL" dirty="0">
              <a:ea typeface="ＭＳ Ｐゴシック" panose="020B0600070205080204" pitchFamily="34" charset="-128"/>
            </a:endParaRPr>
          </a:p>
        </p:txBody>
      </p:sp>
      <p:sp>
        <p:nvSpPr>
          <p:cNvPr id="32771" name="Rectangle 4">
            <a:extLst>
              <a:ext uri="{FF2B5EF4-FFF2-40B4-BE49-F238E27FC236}">
                <a16:creationId xmlns:a16="http://schemas.microsoft.com/office/drawing/2014/main" id="{894AE305-130F-498A-A1E0-9DCD2DBC2E32}"/>
              </a:ext>
            </a:extLst>
          </p:cNvPr>
          <p:cNvSpPr>
            <a:spLocks noGrp="1" noChangeArrowheads="1"/>
          </p:cNvSpPr>
          <p:nvPr>
            <p:ph idx="1"/>
          </p:nvPr>
        </p:nvSpPr>
        <p:spPr>
          <a:xfrm>
            <a:off x="900113" y="1773238"/>
            <a:ext cx="7704137" cy="11684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defTabSz="457200" eaLnBrk="1" hangingPunct="1">
              <a:spcBef>
                <a:spcPct val="0"/>
              </a:spcBef>
              <a:tabLst>
                <a:tab pos="-914400" algn="l"/>
                <a:tab pos="-457200" algn="l"/>
                <a:tab pos="152400" algn="l"/>
                <a:tab pos="304800" algn="l"/>
                <a:tab pos="457200" algn="l"/>
              </a:tabLst>
            </a:pPr>
            <a:r>
              <a:rPr lang="nl-NL" altLang="nl-NL" sz="1400">
                <a:ea typeface="ＭＳ Ｐゴシック" panose="020B0600070205080204" pitchFamily="34" charset="-128"/>
                <a:cs typeface="Tahoma" panose="020B0604030504040204" pitchFamily="34" charset="0"/>
              </a:rPr>
              <a:t>Op een bietenperceel van 5 ha wordt een rijenbepuiting uitge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voerd. De rijenaf</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stand is 50 cm. De te bespuiten strook is 20 cm. Gerekend naar een volveldsbe</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spuiting zou 300 liter per ha worden verspoten en de dosering van het middel zou 5 liter per ha zijn. De noodzakelijke hoeveelheid restvloeistof bedraagt 25 liter (De veldspuit heeft een tank van 1000 li</a:t>
            </a:r>
            <a:r>
              <a:rPr lang="nl-NL" altLang="nl-NL" sz="1400">
                <a:latin typeface="Arial" panose="020B0604020202020204" pitchFamily="34" charset="0"/>
                <a:ea typeface="ＭＳ Ｐゴシック" panose="020B0600070205080204" pitchFamily="34" charset="-128"/>
                <a:cs typeface="Tahoma" panose="020B0604030504040204" pitchFamily="34" charset="0"/>
              </a:rPr>
              <a:t>­</a:t>
            </a:r>
            <a:r>
              <a:rPr lang="nl-NL" altLang="nl-NL" sz="1400">
                <a:ea typeface="ＭＳ Ｐゴシック" panose="020B0600070205080204" pitchFamily="34" charset="-128"/>
                <a:cs typeface="Tahoma" panose="020B0604030504040204" pitchFamily="34" charset="0"/>
              </a:rPr>
              <a:t>ter).</a:t>
            </a:r>
            <a:endParaRPr lang="nl-NL" altLang="nl-NL" sz="1400">
              <a:latin typeface="Arial" panose="020B0604020202020204" pitchFamily="34" charset="0"/>
              <a:ea typeface="ＭＳ Ｐゴシック" panose="020B0600070205080204" pitchFamily="34" charset="-128"/>
              <a:cs typeface="Tahoma" panose="020B0604030504040204" pitchFamily="34" charset="0"/>
            </a:endParaRPr>
          </a:p>
        </p:txBody>
      </p:sp>
      <p:sp>
        <p:nvSpPr>
          <p:cNvPr id="32772" name="Rechthoek 2">
            <a:extLst>
              <a:ext uri="{FF2B5EF4-FFF2-40B4-BE49-F238E27FC236}">
                <a16:creationId xmlns:a16="http://schemas.microsoft.com/office/drawing/2014/main" id="{02547827-68DC-44E5-9041-40B33F6C02CE}"/>
              </a:ext>
            </a:extLst>
          </p:cNvPr>
          <p:cNvSpPr>
            <a:spLocks noChangeArrowheads="1"/>
          </p:cNvSpPr>
          <p:nvPr/>
        </p:nvSpPr>
        <p:spPr bwMode="auto">
          <a:xfrm>
            <a:off x="1620838" y="3055938"/>
            <a:ext cx="64801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Tahoma" panose="020B0604030504040204" pitchFamily="34" charset="0"/>
                <a:cs typeface="Times New Roman" panose="02020603050405020304" pitchFamily="18" charset="0"/>
              </a:rPr>
              <a:t>a. Hoeveel spuitvloeistof moet er worden gereedgemaakt?</a:t>
            </a:r>
            <a:endParaRPr lang="nl-NL" altLang="nl-NL" sz="1400">
              <a:latin typeface="Courier" charset="0"/>
              <a:cs typeface="Times New Roman" panose="02020603050405020304" pitchFamily="18" charset="0"/>
            </a:endParaRPr>
          </a:p>
        </p:txBody>
      </p:sp>
      <p:sp>
        <p:nvSpPr>
          <p:cNvPr id="32773" name="Rechthoek 3">
            <a:extLst>
              <a:ext uri="{FF2B5EF4-FFF2-40B4-BE49-F238E27FC236}">
                <a16:creationId xmlns:a16="http://schemas.microsoft.com/office/drawing/2014/main" id="{FC992779-A87D-493A-8D6D-B9F4D8377727}"/>
              </a:ext>
            </a:extLst>
          </p:cNvPr>
          <p:cNvSpPr>
            <a:spLocks noChangeArrowheads="1"/>
          </p:cNvSpPr>
          <p:nvPr/>
        </p:nvSpPr>
        <p:spPr bwMode="auto">
          <a:xfrm>
            <a:off x="1654175" y="4508500"/>
            <a:ext cx="7416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914400" algn="l"/>
                <a:tab pos="-457200" algn="l"/>
                <a:tab pos="152400" algn="l"/>
                <a:tab pos="304800" algn="l"/>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914400" algn="l"/>
                <a:tab pos="-457200" algn="l"/>
                <a:tab pos="152400" algn="l"/>
                <a:tab pos="304800" algn="l"/>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Tahoma" panose="020B0604030504040204" pitchFamily="34" charset="0"/>
                <a:cs typeface="Times New Roman" panose="02020603050405020304" pitchFamily="18" charset="0"/>
              </a:rPr>
              <a:t>b. Hoeveel middel moet hier aan worden toegevoegd?</a:t>
            </a:r>
            <a:endParaRPr lang="nl-NL" altLang="nl-NL" sz="1400">
              <a:latin typeface="Courier" charset="0"/>
              <a:cs typeface="Times New Roman" panose="02020603050405020304" pitchFamily="18" charset="0"/>
            </a:endParaRPr>
          </a:p>
        </p:txBody>
      </p:sp>
      <p:sp>
        <p:nvSpPr>
          <p:cNvPr id="6" name="Tekstvak 5">
            <a:extLst>
              <a:ext uri="{FF2B5EF4-FFF2-40B4-BE49-F238E27FC236}">
                <a16:creationId xmlns:a16="http://schemas.microsoft.com/office/drawing/2014/main" id="{92C45CE1-E2F1-4A5A-8158-5F67BB8038EE}"/>
              </a:ext>
            </a:extLst>
          </p:cNvPr>
          <p:cNvSpPr txBox="1">
            <a:spLocks noChangeArrowheads="1"/>
          </p:cNvSpPr>
          <p:nvPr/>
        </p:nvSpPr>
        <p:spPr bwMode="auto">
          <a:xfrm>
            <a:off x="2051720" y="3255299"/>
            <a:ext cx="2952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solidFill>
                  <a:srgbClr val="FF0000"/>
                </a:solidFill>
                <a:latin typeface="Arial" panose="020B0604020202020204" pitchFamily="34" charset="0"/>
              </a:rPr>
              <a:t>       </a:t>
            </a:r>
            <a:r>
              <a:rPr lang="nl-NL" altLang="nl-NL" sz="1800" dirty="0">
                <a:latin typeface="Arial" panose="020B0604020202020204" pitchFamily="34" charset="0"/>
              </a:rPr>
              <a:t> </a:t>
            </a:r>
          </a:p>
        </p:txBody>
      </p:sp>
      <p:sp>
        <p:nvSpPr>
          <p:cNvPr id="11" name="Tekstvak 10">
            <a:extLst>
              <a:ext uri="{FF2B5EF4-FFF2-40B4-BE49-F238E27FC236}">
                <a16:creationId xmlns:a16="http://schemas.microsoft.com/office/drawing/2014/main" id="{A555178F-D7BB-4199-8504-4E8110FB7760}"/>
              </a:ext>
            </a:extLst>
          </p:cNvPr>
          <p:cNvSpPr txBox="1">
            <a:spLocks noChangeArrowheads="1"/>
          </p:cNvSpPr>
          <p:nvPr/>
        </p:nvSpPr>
        <p:spPr bwMode="auto">
          <a:xfrm>
            <a:off x="403225" y="4886325"/>
            <a:ext cx="53251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solidFill>
                  <a:srgbClr val="FF0000"/>
                </a:solidFill>
                <a:latin typeface="Arial" panose="020B0604020202020204"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a16="http://schemas.microsoft.com/office/drawing/2014/main" id="{6EEBCFEF-B381-42B6-B346-57ADE8F396C3}"/>
              </a:ext>
            </a:extLst>
          </p:cNvPr>
          <p:cNvSpPr>
            <a:spLocks noGrp="1"/>
          </p:cNvSpPr>
          <p:nvPr>
            <p:ph type="title"/>
          </p:nvPr>
        </p:nvSpPr>
        <p:spPr>
          <a:xfrm>
            <a:off x="1547813" y="119062"/>
            <a:ext cx="7772400" cy="909637"/>
          </a:xfrm>
        </p:spPr>
        <p:txBody>
          <a:bodyPr/>
          <a:lstStyle/>
          <a:p>
            <a:pPr algn="ctr" eaLnBrk="1" hangingPunct="1"/>
            <a:r>
              <a:rPr lang="nl-NL" altLang="nl-NL" dirty="0">
                <a:solidFill>
                  <a:srgbClr val="000000"/>
                </a:solidFill>
                <a:ea typeface="ＭＳ Ｐゴシック" panose="020B0600070205080204" pitchFamily="34" charset="-128"/>
              </a:rPr>
              <a:t>Berekeningen </a:t>
            </a:r>
            <a:r>
              <a:rPr lang="nl-NL" altLang="nl-NL" dirty="0" err="1">
                <a:solidFill>
                  <a:srgbClr val="000000"/>
                </a:solidFill>
                <a:ea typeface="ＭＳ Ｐゴシック" panose="020B0600070205080204" pitchFamily="34" charset="-128"/>
              </a:rPr>
              <a:t>opdr</a:t>
            </a:r>
            <a:r>
              <a:rPr lang="nl-NL" altLang="nl-NL" dirty="0">
                <a:solidFill>
                  <a:srgbClr val="000000"/>
                </a:solidFill>
                <a:ea typeface="ＭＳ Ｐゴシック" panose="020B0600070205080204" pitchFamily="34" charset="-128"/>
              </a:rPr>
              <a:t>. 11</a:t>
            </a:r>
            <a:endParaRPr lang="nl-NL" altLang="nl-NL" dirty="0">
              <a:ea typeface="ＭＳ Ｐゴシック" panose="020B0600070205080204" pitchFamily="34" charset="-128"/>
            </a:endParaRPr>
          </a:p>
        </p:txBody>
      </p:sp>
      <p:sp>
        <p:nvSpPr>
          <p:cNvPr id="33795" name="Tijdelijke aanduiding voor inhoud 2">
            <a:extLst>
              <a:ext uri="{FF2B5EF4-FFF2-40B4-BE49-F238E27FC236}">
                <a16:creationId xmlns:a16="http://schemas.microsoft.com/office/drawing/2014/main" id="{BFE318CF-370A-4955-94FB-227503B1A053}"/>
              </a:ext>
            </a:extLst>
          </p:cNvPr>
          <p:cNvSpPr>
            <a:spLocks noGrp="1"/>
          </p:cNvSpPr>
          <p:nvPr>
            <p:ph idx="1"/>
          </p:nvPr>
        </p:nvSpPr>
        <p:spPr>
          <a:xfrm>
            <a:off x="2449513" y="4618038"/>
            <a:ext cx="7772400" cy="4114800"/>
          </a:xfrm>
        </p:spPr>
        <p:txBody>
          <a:bodyPr/>
          <a:lstStyle/>
          <a:p>
            <a:pPr marL="0" indent="0" eaLnBrk="1" hangingPunct="1">
              <a:buFontTx/>
              <a:buNone/>
            </a:pPr>
            <a:r>
              <a:rPr lang="nl-NL" altLang="nl-NL">
                <a:ea typeface="ＭＳ Ｐゴシック" panose="020B0600070205080204" pitchFamily="34" charset="-128"/>
              </a:rPr>
              <a:t>   </a:t>
            </a:r>
          </a:p>
        </p:txBody>
      </p:sp>
      <p:sp>
        <p:nvSpPr>
          <p:cNvPr id="2" name="Rectangle 4">
            <a:extLst>
              <a:ext uri="{FF2B5EF4-FFF2-40B4-BE49-F238E27FC236}">
                <a16:creationId xmlns:a16="http://schemas.microsoft.com/office/drawing/2014/main" id="{7986850D-C3B4-4F52-8484-4DE0D6D01134}"/>
              </a:ext>
            </a:extLst>
          </p:cNvPr>
          <p:cNvSpPr>
            <a:spLocks noChangeArrowheads="1"/>
          </p:cNvSpPr>
          <p:nvPr/>
        </p:nvSpPr>
        <p:spPr bwMode="auto">
          <a:xfrm>
            <a:off x="1360488" y="1611313"/>
            <a:ext cx="7431087" cy="739775"/>
          </a:xfrm>
          <a:prstGeom prst="rect">
            <a:avLst/>
          </a:prstGeom>
          <a:noFill/>
          <a:ln>
            <a:noFill/>
          </a:ln>
          <a:effectLst/>
        </p:spPr>
        <p:txBody>
          <a:bodyPr wrap="none" anchor="ctr">
            <a:spAutoFit/>
          </a:bodyPr>
          <a:lstStyle/>
          <a:p>
            <a:pPr marL="285750" indent="-285750">
              <a:buFont typeface="Arial" panose="020B0604020202020204" pitchFamily="34" charset="0"/>
              <a:buChar char="•"/>
              <a:defRPr/>
            </a:pPr>
            <a:r>
              <a:rPr lang="nl-NL" altLang="nl-NL" sz="1400" dirty="0">
                <a:latin typeface="Tahoma" panose="020B0604030504040204" pitchFamily="34" charset="0"/>
                <a:cs typeface="Tahoma" panose="020B0604030504040204" pitchFamily="34" charset="0"/>
              </a:rPr>
              <a:t>Stel, je wilt een niet-verhard </a:t>
            </a:r>
            <a:r>
              <a:rPr lang="nl-NL" altLang="nl-NL" sz="1400" dirty="0" err="1">
                <a:latin typeface="Tahoma" panose="020B0604030504040204" pitchFamily="34" charset="0"/>
                <a:cs typeface="Tahoma" panose="020B0604030504040204" pitchFamily="34" charset="0"/>
              </a:rPr>
              <a:t>kavelpad</a:t>
            </a:r>
            <a:r>
              <a:rPr lang="nl-NL" altLang="nl-NL" sz="1400" dirty="0">
                <a:latin typeface="Tahoma" panose="020B0604030504040204" pitchFamily="34" charset="0"/>
                <a:cs typeface="Tahoma" panose="020B0604030504040204" pitchFamily="34" charset="0"/>
              </a:rPr>
              <a:t> van 100 m lang en twee meter breed spuiten</a:t>
            </a:r>
            <a:endParaRPr lang="nl-NL" altLang="nl-NL" sz="1400" dirty="0"/>
          </a:p>
          <a:p>
            <a:pPr>
              <a:defRPr/>
            </a:pPr>
            <a:r>
              <a:rPr lang="nl-NL" altLang="nl-NL" sz="1400" dirty="0">
                <a:latin typeface="Tahoma" panose="020B0604030504040204" pitchFamily="34" charset="0"/>
                <a:cs typeface="Tahoma" panose="020B0604030504040204" pitchFamily="34" charset="0"/>
              </a:rPr>
              <a:t>      met een </a:t>
            </a:r>
            <a:r>
              <a:rPr lang="nl-NL" altLang="nl-NL" sz="1400" dirty="0" err="1">
                <a:latin typeface="Tahoma" panose="020B0604030504040204" pitchFamily="34" charset="0"/>
                <a:cs typeface="Tahoma" panose="020B0604030504040204" pitchFamily="34" charset="0"/>
              </a:rPr>
              <a:t>allesdodend</a:t>
            </a:r>
            <a:r>
              <a:rPr lang="nl-NL" altLang="nl-NL" sz="1400" dirty="0">
                <a:latin typeface="Tahoma" panose="020B0604030504040204" pitchFamily="34" charset="0"/>
                <a:cs typeface="Tahoma" panose="020B0604030504040204" pitchFamily="34" charset="0"/>
              </a:rPr>
              <a:t> middel, bijvoorbeeld Roundup (glyfosaat). Je wilt 4 l middel per</a:t>
            </a:r>
            <a:endParaRPr lang="nl-NL" altLang="nl-NL" sz="1400" dirty="0"/>
          </a:p>
          <a:p>
            <a:pPr>
              <a:defRPr/>
            </a:pPr>
            <a:r>
              <a:rPr lang="nl-NL" altLang="nl-NL" sz="1400" dirty="0">
                <a:latin typeface="Tahoma" panose="020B0604030504040204" pitchFamily="34" charset="0"/>
                <a:cs typeface="Tahoma" panose="020B0604030504040204" pitchFamily="34" charset="0"/>
              </a:rPr>
              <a:t>      ha spuiten met 400 l water.</a:t>
            </a:r>
            <a:endParaRPr lang="nl-NL" altLang="nl-NL" sz="1400" dirty="0"/>
          </a:p>
        </p:txBody>
      </p:sp>
      <p:sp>
        <p:nvSpPr>
          <p:cNvPr id="33797" name="Rechthoek 4">
            <a:extLst>
              <a:ext uri="{FF2B5EF4-FFF2-40B4-BE49-F238E27FC236}">
                <a16:creationId xmlns:a16="http://schemas.microsoft.com/office/drawing/2014/main" id="{CE9001CD-7B20-4194-917C-8DA7AECDC6E0}"/>
              </a:ext>
            </a:extLst>
          </p:cNvPr>
          <p:cNvSpPr>
            <a:spLocks noChangeArrowheads="1"/>
          </p:cNvSpPr>
          <p:nvPr/>
        </p:nvSpPr>
        <p:spPr bwMode="auto">
          <a:xfrm>
            <a:off x="1547813" y="2516188"/>
            <a:ext cx="8208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Tahoma" panose="020B0604030504040204" pitchFamily="34" charset="0"/>
                <a:cs typeface="Times New Roman" panose="02020603050405020304" pitchFamily="18" charset="0"/>
              </a:rPr>
              <a:t>a. Reken uit hoeveel water en hoeveel middel je nodig hebt voor de bespuiting.</a:t>
            </a:r>
            <a:endParaRPr lang="nl-NL" altLang="nl-NL" sz="1400">
              <a:latin typeface="Courier" charset="0"/>
              <a:cs typeface="Times New Roman" panose="02020603050405020304" pitchFamily="18" charset="0"/>
            </a:endParaRPr>
          </a:p>
        </p:txBody>
      </p:sp>
      <p:sp>
        <p:nvSpPr>
          <p:cNvPr id="33798" name="Rechthoek 5">
            <a:extLst>
              <a:ext uri="{FF2B5EF4-FFF2-40B4-BE49-F238E27FC236}">
                <a16:creationId xmlns:a16="http://schemas.microsoft.com/office/drawing/2014/main" id="{DEE87A75-13B2-4171-AF67-2E68D06BF370}"/>
              </a:ext>
            </a:extLst>
          </p:cNvPr>
          <p:cNvSpPr>
            <a:spLocks noChangeArrowheads="1"/>
          </p:cNvSpPr>
          <p:nvPr/>
        </p:nvSpPr>
        <p:spPr bwMode="auto">
          <a:xfrm>
            <a:off x="1763713" y="5011738"/>
            <a:ext cx="457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tabLst>
                <a:tab pos="457200" algn="l"/>
              </a:tabLst>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tabLst>
                <a:tab pos="457200" algn="l"/>
              </a:tabLst>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457200" algn="l"/>
              </a:tabLst>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457200" algn="l"/>
              </a:tabLst>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457200" algn="l"/>
              </a:tabLst>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457200" algn="l"/>
              </a:tabLst>
              <a:defRPr>
                <a:solidFill>
                  <a:schemeClr val="tx1"/>
                </a:solidFill>
                <a:latin typeface="Calibri" panose="020F0502020204030204" pitchFamily="34" charset="0"/>
              </a:defRPr>
            </a:lvl9pPr>
          </a:lstStyle>
          <a:p>
            <a:pPr>
              <a:lnSpc>
                <a:spcPct val="100000"/>
              </a:lnSpc>
              <a:spcBef>
                <a:spcPct val="0"/>
              </a:spcBef>
              <a:buFontTx/>
              <a:buNone/>
            </a:pPr>
            <a:r>
              <a:rPr lang="nl-NL" altLang="nl-NL" sz="1400">
                <a:latin typeface="Tahoma" panose="020B0604030504040204" pitchFamily="34" charset="0"/>
                <a:cs typeface="Times New Roman" panose="02020603050405020304" pitchFamily="18" charset="0"/>
              </a:rPr>
              <a:t>b. Reken uit hoeveel keer je de tank gaat vullen.</a:t>
            </a:r>
            <a:endParaRPr lang="nl-NL" altLang="nl-NL" sz="1400">
              <a:latin typeface="Courier" charset="0"/>
              <a:cs typeface="Times New Roman" panose="02020603050405020304" pitchFamily="18" charset="0"/>
            </a:endParaRPr>
          </a:p>
        </p:txBody>
      </p:sp>
      <p:sp>
        <p:nvSpPr>
          <p:cNvPr id="7" name="Tekstvak 6">
            <a:extLst>
              <a:ext uri="{FF2B5EF4-FFF2-40B4-BE49-F238E27FC236}">
                <a16:creationId xmlns:a16="http://schemas.microsoft.com/office/drawing/2014/main" id="{E4ED9D07-EF1D-4761-AEA2-671F9A7DC06E}"/>
              </a:ext>
            </a:extLst>
          </p:cNvPr>
          <p:cNvSpPr txBox="1">
            <a:spLocks noChangeArrowheads="1"/>
          </p:cNvSpPr>
          <p:nvPr/>
        </p:nvSpPr>
        <p:spPr bwMode="auto">
          <a:xfrm>
            <a:off x="2224088" y="3402013"/>
            <a:ext cx="1847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nl-NL" altLang="nl-NL" sz="1400" dirty="0">
              <a:solidFill>
                <a:srgbClr val="FF0000"/>
              </a:solidFill>
              <a:latin typeface="Arial" panose="020B0604020202020204" pitchFamily="34" charset="0"/>
            </a:endParaRPr>
          </a:p>
          <a:p>
            <a:pPr>
              <a:lnSpc>
                <a:spcPct val="100000"/>
              </a:lnSpc>
              <a:spcBef>
                <a:spcPct val="0"/>
              </a:spcBef>
              <a:buFontTx/>
              <a:buNone/>
            </a:pPr>
            <a:endParaRPr lang="nl-NL" altLang="nl-NL" sz="1400" dirty="0">
              <a:solidFill>
                <a:srgbClr val="FF0000"/>
              </a:solidFill>
              <a:latin typeface="Arial" panose="020B0604020202020204" pitchFamily="34" charset="0"/>
            </a:endParaRPr>
          </a:p>
        </p:txBody>
      </p:sp>
      <p:sp>
        <p:nvSpPr>
          <p:cNvPr id="8" name="Tekstvak 7">
            <a:extLst>
              <a:ext uri="{FF2B5EF4-FFF2-40B4-BE49-F238E27FC236}">
                <a16:creationId xmlns:a16="http://schemas.microsoft.com/office/drawing/2014/main" id="{2A389E1F-1351-4642-B5B8-61F442DFACB3}"/>
              </a:ext>
            </a:extLst>
          </p:cNvPr>
          <p:cNvSpPr txBox="1">
            <a:spLocks noChangeArrowheads="1"/>
          </p:cNvSpPr>
          <p:nvPr/>
        </p:nvSpPr>
        <p:spPr bwMode="auto">
          <a:xfrm>
            <a:off x="1547813" y="2933700"/>
            <a:ext cx="2343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solidFill>
                  <a:srgbClr val="FF0000"/>
                </a:solidFill>
                <a:latin typeface="Arial" panose="020B0604020202020204"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a:extLst>
              <a:ext uri="{FF2B5EF4-FFF2-40B4-BE49-F238E27FC236}">
                <a16:creationId xmlns:a16="http://schemas.microsoft.com/office/drawing/2014/main" id="{D488340F-CE05-4723-9DC1-BFF3D56547D1}"/>
              </a:ext>
            </a:extLst>
          </p:cNvPr>
          <p:cNvSpPr>
            <a:spLocks noGrp="1"/>
          </p:cNvSpPr>
          <p:nvPr>
            <p:ph type="title"/>
          </p:nvPr>
        </p:nvSpPr>
        <p:spPr>
          <a:xfrm>
            <a:off x="1619250" y="-100013"/>
            <a:ext cx="7772400" cy="1143001"/>
          </a:xfrm>
        </p:spPr>
        <p:txBody>
          <a:bodyPr/>
          <a:lstStyle/>
          <a:p>
            <a:pPr eaLnBrk="1" hangingPunct="1"/>
            <a:r>
              <a:rPr lang="nl-NL" altLang="nl-NL">
                <a:solidFill>
                  <a:srgbClr val="000000"/>
                </a:solidFill>
                <a:ea typeface="ＭＳ Ｐゴシック" panose="020B0600070205080204" pitchFamily="34" charset="-128"/>
              </a:rPr>
              <a:t>Berekeningen</a:t>
            </a:r>
            <a:endParaRPr lang="nl-NL" altLang="nl-NL">
              <a:ea typeface="ＭＳ Ｐゴシック" panose="020B0600070205080204" pitchFamily="34" charset="-128"/>
            </a:endParaRPr>
          </a:p>
        </p:txBody>
      </p:sp>
      <p:pic>
        <p:nvPicPr>
          <p:cNvPr id="34819" name="Tijdelijke aanduiding voor inhoud 3">
            <a:extLst>
              <a:ext uri="{FF2B5EF4-FFF2-40B4-BE49-F238E27FC236}">
                <a16:creationId xmlns:a16="http://schemas.microsoft.com/office/drawing/2014/main" id="{66DFADA8-418C-43EF-89C5-662A229F389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87413" y="1825625"/>
            <a:ext cx="7369175" cy="4351338"/>
          </a:xfrm>
        </p:spPr>
      </p:pic>
      <p:sp>
        <p:nvSpPr>
          <p:cNvPr id="34820" name="Tekstvak 4">
            <a:extLst>
              <a:ext uri="{FF2B5EF4-FFF2-40B4-BE49-F238E27FC236}">
                <a16:creationId xmlns:a16="http://schemas.microsoft.com/office/drawing/2014/main" id="{AA8719BA-2123-473B-80A0-F23C5444AF59}"/>
              </a:ext>
            </a:extLst>
          </p:cNvPr>
          <p:cNvSpPr txBox="1">
            <a:spLocks noChangeArrowheads="1"/>
          </p:cNvSpPr>
          <p:nvPr/>
        </p:nvSpPr>
        <p:spPr bwMode="auto">
          <a:xfrm>
            <a:off x="1403350" y="1042988"/>
            <a:ext cx="7373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2400">
                <a:solidFill>
                  <a:srgbClr val="C00000"/>
                </a:solidFill>
                <a:latin typeface="Arial" panose="020B0604020202020204" pitchFamily="34" charset="0"/>
              </a:rPr>
              <a:t>Omreken tabel voor het aanmaken van spuitvloeistof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8F3D149C-B131-4FB8-96F5-ABC82BE9960C}"/>
              </a:ext>
            </a:extLst>
          </p:cNvPr>
          <p:cNvSpPr>
            <a:spLocks noGrp="1"/>
          </p:cNvSpPr>
          <p:nvPr>
            <p:ph type="title"/>
          </p:nvPr>
        </p:nvSpPr>
        <p:spPr>
          <a:xfrm>
            <a:off x="1187450" y="-242888"/>
            <a:ext cx="7772400" cy="1143001"/>
          </a:xfrm>
        </p:spPr>
        <p:txBody>
          <a:bodyPr/>
          <a:lstStyle/>
          <a:p>
            <a:pPr eaLnBrk="1" hangingPunct="1"/>
            <a:r>
              <a:rPr lang="nl-NL" altLang="nl-NL">
                <a:solidFill>
                  <a:srgbClr val="000000"/>
                </a:solidFill>
                <a:ea typeface="ＭＳ Ｐゴシック" panose="020B0600070205080204" pitchFamily="34" charset="-128"/>
              </a:rPr>
              <a:t>Berekeningen </a:t>
            </a:r>
            <a:endParaRPr lang="nl-NL" altLang="nl-NL">
              <a:ea typeface="ＭＳ Ｐゴシック" panose="020B0600070205080204" pitchFamily="34" charset="-128"/>
            </a:endParaRPr>
          </a:p>
        </p:txBody>
      </p:sp>
      <p:pic>
        <p:nvPicPr>
          <p:cNvPr id="35843" name="Tijdelijke aanduiding voor inhoud 3" descr="F:\Udo\bestrijdingsmiddel berekening_bestanden\370742606.jpg">
            <a:extLst>
              <a:ext uri="{FF2B5EF4-FFF2-40B4-BE49-F238E27FC236}">
                <a16:creationId xmlns:a16="http://schemas.microsoft.com/office/drawing/2014/main" id="{77249208-6559-41B4-98BD-2AEE0494EE94}"/>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54300" y="2554288"/>
            <a:ext cx="3835400" cy="2895600"/>
          </a:xfrm>
        </p:spPr>
      </p:pic>
      <p:sp>
        <p:nvSpPr>
          <p:cNvPr id="35844" name="Tekstvak 1">
            <a:extLst>
              <a:ext uri="{FF2B5EF4-FFF2-40B4-BE49-F238E27FC236}">
                <a16:creationId xmlns:a16="http://schemas.microsoft.com/office/drawing/2014/main" id="{9D4E7A0B-936D-4729-A9C7-0F215D4579CF}"/>
              </a:ext>
            </a:extLst>
          </p:cNvPr>
          <p:cNvSpPr txBox="1">
            <a:spLocks noChangeArrowheads="1"/>
          </p:cNvSpPr>
          <p:nvPr/>
        </p:nvSpPr>
        <p:spPr bwMode="auto">
          <a:xfrm>
            <a:off x="2038350" y="1501775"/>
            <a:ext cx="607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2400">
                <a:solidFill>
                  <a:srgbClr val="C00000"/>
                </a:solidFill>
                <a:latin typeface="Arial" panose="020B0604020202020204" pitchFamily="34" charset="0"/>
              </a:rPr>
              <a:t>Verklaring water en doppenkeuze DLV gids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dirty="0">
                <a:ea typeface="ＭＳ Ｐゴシック" panose="020B0600070205080204" pitchFamily="34" charset="-128"/>
              </a:rPr>
              <a:t>Berekeningen</a:t>
            </a:r>
            <a:endParaRPr lang="nl-NL" dirty="0"/>
          </a:p>
        </p:txBody>
      </p:sp>
      <p:sp>
        <p:nvSpPr>
          <p:cNvPr id="3" name="Tijdelijke aanduiding voor inhoud 2"/>
          <p:cNvSpPr>
            <a:spLocks noGrp="1"/>
          </p:cNvSpPr>
          <p:nvPr>
            <p:ph idx="1"/>
          </p:nvPr>
        </p:nvSpPr>
        <p:spPr>
          <a:xfrm>
            <a:off x="827584" y="1196752"/>
            <a:ext cx="7859216" cy="4929411"/>
          </a:xfrm>
        </p:spPr>
        <p:txBody>
          <a:bodyPr>
            <a:normAutofit/>
          </a:bodyPr>
          <a:lstStyle/>
          <a:p>
            <a:pPr marL="0" indent="0">
              <a:buNone/>
            </a:pPr>
            <a:r>
              <a:rPr lang="nl-NL" altLang="nl-NL" dirty="0">
                <a:ea typeface="ＭＳ Ｐゴシック" panose="020B0600070205080204" pitchFamily="34" charset="-128"/>
              </a:rPr>
              <a:t>Een belangrijk gegeven dat je nodig hebt voor het uit­voeren van een bespuiting is de dosering van het te gebruiken mid­del. De dosering is te vinden op het etiket van het middel. </a:t>
            </a:r>
          </a:p>
          <a:p>
            <a:pPr marL="0" indent="0">
              <a:buNone/>
            </a:pPr>
            <a:endParaRPr lang="nl-NL" b="1" dirty="0">
              <a:solidFill>
                <a:schemeClr val="accent3">
                  <a:lumMod val="75000"/>
                </a:schemeClr>
              </a:solidFill>
            </a:endParaRPr>
          </a:p>
        </p:txBody>
      </p:sp>
    </p:spTree>
    <p:extLst>
      <p:ext uri="{BB962C8B-B14F-4D97-AF65-F5344CB8AC3E}">
        <p14:creationId xmlns:p14="http://schemas.microsoft.com/office/powerpoint/2010/main" val="387487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dirty="0">
                <a:ea typeface="ＭＳ Ｐゴシック" panose="020B0600070205080204" pitchFamily="34" charset="-128"/>
              </a:rPr>
              <a:t>Berekeningen</a:t>
            </a:r>
            <a:endParaRPr lang="nl-NL" dirty="0"/>
          </a:p>
        </p:txBody>
      </p:sp>
      <p:sp>
        <p:nvSpPr>
          <p:cNvPr id="6" name="Tijdelijke aanduiding voor inhoud 5"/>
          <p:cNvSpPr>
            <a:spLocks noGrp="1"/>
          </p:cNvSpPr>
          <p:nvPr>
            <p:ph idx="1"/>
          </p:nvPr>
        </p:nvSpPr>
        <p:spPr/>
        <p:txBody>
          <a:bodyPr>
            <a:normAutofit lnSpcReduction="10000"/>
          </a:bodyPr>
          <a:lstStyle/>
          <a:p>
            <a:r>
              <a:rPr lang="nl-NL" dirty="0"/>
              <a:t>Er zijn twee manieren om de hoeveelheid middel aan te geven:</a:t>
            </a:r>
          </a:p>
          <a:p>
            <a:r>
              <a:rPr lang="nl-NL" altLang="nl-NL" dirty="0">
                <a:latin typeface="Tahoma" panose="020B0604030504040204" pitchFamily="34" charset="0"/>
                <a:cs typeface="Times New Roman" panose="02020603050405020304" pitchFamily="18" charset="0"/>
              </a:rPr>
              <a:t>hoeveelheid per oppervlakte eenheid, bijvoorbeeld liter/kg middel per ha. Het is voor deze methode belangrijk het juiste aantal liters spuitvloei­stof per ha te weten. Deze methode wordt vooral in de buiten­teelten toegepast</a:t>
            </a:r>
            <a:r>
              <a:rPr lang="nl-NL" altLang="nl-NL" sz="1200" dirty="0">
                <a:latin typeface="Tahoma" panose="020B0604030504040204" pitchFamily="34" charset="0"/>
                <a:cs typeface="Times New Roman" panose="02020603050405020304" pitchFamily="18" charset="0"/>
              </a:rPr>
              <a:t>.</a:t>
            </a:r>
            <a:endParaRPr lang="nl-NL" altLang="nl-NL" sz="1800" dirty="0">
              <a:latin typeface="Courier" charset="0"/>
              <a:cs typeface="Times New Roman" panose="02020603050405020304" pitchFamily="18" charset="0"/>
            </a:endParaRPr>
          </a:p>
          <a:p>
            <a:r>
              <a:rPr lang="nl-NL" altLang="nl-NL" dirty="0">
                <a:latin typeface="Tahoma" panose="020B0604030504040204" pitchFamily="34" charset="0"/>
                <a:cs typeface="Tahoma" panose="020B0604030504040204" pitchFamily="34" charset="0"/>
              </a:rPr>
              <a:t>concentratie van het middel, bijvoorbeeld vier li</a:t>
            </a:r>
            <a:r>
              <a:rPr lang="nl-NL" altLang="nl-NL" dirty="0">
                <a:cs typeface="Tahoma" panose="020B0604030504040204" pitchFamily="34" charset="0"/>
              </a:rPr>
              <a:t>­</a:t>
            </a:r>
            <a:r>
              <a:rPr lang="nl-NL" altLang="nl-NL" dirty="0">
                <a:latin typeface="Tahoma" panose="020B0604030504040204" pitchFamily="34" charset="0"/>
                <a:cs typeface="Tahoma" panose="020B0604030504040204" pitchFamily="34" charset="0"/>
              </a:rPr>
              <a:t>ter/kg per 100 liter water. Deze methode wordt vooral in de glastuinbouw toegepast.</a:t>
            </a:r>
            <a:endParaRPr lang="nl-NL" altLang="nl-NL" dirty="0">
              <a:cs typeface="Tahoma" panose="020B0604030504040204" pitchFamily="34" charset="0"/>
            </a:endParaRPr>
          </a:p>
          <a:p>
            <a:endParaRPr lang="nl-NL" dirty="0"/>
          </a:p>
        </p:txBody>
      </p:sp>
    </p:spTree>
    <p:extLst>
      <p:ext uri="{BB962C8B-B14F-4D97-AF65-F5344CB8AC3E}">
        <p14:creationId xmlns:p14="http://schemas.microsoft.com/office/powerpoint/2010/main" val="333397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dirty="0">
                <a:solidFill>
                  <a:srgbClr val="000000"/>
                </a:solidFill>
                <a:ea typeface="ＭＳ Ｐゴシック" panose="020B0600070205080204" pitchFamily="34" charset="-128"/>
              </a:rPr>
              <a:t>Berekeningen</a:t>
            </a:r>
            <a:endParaRPr lang="nl-NL" dirty="0"/>
          </a:p>
        </p:txBody>
      </p:sp>
      <p:sp>
        <p:nvSpPr>
          <p:cNvPr id="3" name="Tijdelijke aanduiding voor inhoud 2"/>
          <p:cNvSpPr>
            <a:spLocks noGrp="1"/>
          </p:cNvSpPr>
          <p:nvPr>
            <p:ph idx="1"/>
          </p:nvPr>
        </p:nvSpPr>
        <p:spPr>
          <a:xfrm>
            <a:off x="2051720" y="1196752"/>
            <a:ext cx="6635080" cy="5400599"/>
          </a:xfrm>
        </p:spPr>
        <p:txBody>
          <a:bodyPr/>
          <a:lstStyle/>
          <a:p>
            <a:r>
              <a:rPr lang="nl-NL" altLang="nl-NL" dirty="0">
                <a:ea typeface="ＭＳ Ｐゴシック" panose="020B0600070205080204" pitchFamily="34" charset="-128"/>
                <a:cs typeface="Times New Roman" panose="02020603050405020304" pitchFamily="18" charset="0"/>
              </a:rPr>
              <a:t>Om tijdens het spuiten niet met het probleem van spuit­vloeistof over of tekort opgezadeld te worden, is het noodzakelijk enig rekenwerk te beheersen. Het gaat dan over vragen als:</a:t>
            </a:r>
          </a:p>
          <a:p>
            <a:r>
              <a:rPr lang="nl-NL" altLang="nl-NL" dirty="0">
                <a:latin typeface="Tahoma" panose="020B0604030504040204" pitchFamily="34" charset="0"/>
                <a:cs typeface="Times New Roman" panose="02020603050405020304" pitchFamily="18" charset="0"/>
              </a:rPr>
              <a:t>hoeveel water en gewasbeschermingsmiddel heb ik voor de totale bespuiting nodig? </a:t>
            </a:r>
            <a:endParaRPr lang="nl-NL" altLang="nl-NL" dirty="0">
              <a:cs typeface="Times New Roman" panose="02020603050405020304" pitchFamily="18" charset="0"/>
            </a:endParaRPr>
          </a:p>
          <a:p>
            <a:r>
              <a:rPr lang="nl-NL" altLang="nl-NL" dirty="0">
                <a:latin typeface="Tahoma" panose="020B0604030504040204" pitchFamily="34" charset="0"/>
                <a:cs typeface="Times New Roman" panose="02020603050405020304" pitchFamily="18" charset="0"/>
              </a:rPr>
              <a:t>Hoeveel gewasbeschermingsmiddel moet ik in elke tank doen en welke rijsnel­heid moet ik aanhouden? </a:t>
            </a:r>
            <a:endParaRPr lang="nl-NL" altLang="nl-NL" dirty="0">
              <a:cs typeface="Times New Roman" panose="02020603050405020304" pitchFamily="18" charset="0"/>
            </a:endParaRPr>
          </a:p>
          <a:p>
            <a:endParaRPr lang="nl-NL" dirty="0"/>
          </a:p>
        </p:txBody>
      </p:sp>
    </p:spTree>
    <p:extLst>
      <p:ext uri="{BB962C8B-B14F-4D97-AF65-F5344CB8AC3E}">
        <p14:creationId xmlns:p14="http://schemas.microsoft.com/office/powerpoint/2010/main" val="336424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a16="http://schemas.microsoft.com/office/drawing/2014/main" id="{93BC2140-3073-41F5-8005-7ECB46E73F1A}"/>
              </a:ext>
            </a:extLst>
          </p:cNvPr>
          <p:cNvSpPr>
            <a:spLocks noGrp="1"/>
          </p:cNvSpPr>
          <p:nvPr>
            <p:ph type="title"/>
          </p:nvPr>
        </p:nvSpPr>
        <p:spPr>
          <a:xfrm>
            <a:off x="1116013" y="452434"/>
            <a:ext cx="7772400" cy="841374"/>
          </a:xfrm>
        </p:spPr>
        <p:txBody>
          <a:bodyPr/>
          <a:lstStyle/>
          <a:p>
            <a:pPr algn="ctr" eaLnBrk="1" hangingPunct="1"/>
            <a:r>
              <a:rPr lang="nl-NL" altLang="nl-NL" dirty="0">
                <a:solidFill>
                  <a:srgbClr val="000000"/>
                </a:solidFill>
                <a:ea typeface="ＭＳ Ｐゴシック" panose="020B0600070205080204" pitchFamily="34" charset="-128"/>
              </a:rPr>
              <a:t>Berekeningen</a:t>
            </a:r>
            <a:endParaRPr lang="nl-NL" altLang="nl-NL" dirty="0">
              <a:ea typeface="ＭＳ Ｐゴシック" panose="020B0600070205080204" pitchFamily="34" charset="-128"/>
            </a:endParaRPr>
          </a:p>
        </p:txBody>
      </p:sp>
      <p:graphicFrame>
        <p:nvGraphicFramePr>
          <p:cNvPr id="4" name="Tijdelijke aanduiding voor inhoud 3">
            <a:extLst>
              <a:ext uri="{FF2B5EF4-FFF2-40B4-BE49-F238E27FC236}">
                <a16:creationId xmlns:a16="http://schemas.microsoft.com/office/drawing/2014/main" id="{8EAC3645-7FD5-454A-9E8A-9E89596CF9AA}"/>
              </a:ext>
            </a:extLst>
          </p:cNvPr>
          <p:cNvGraphicFramePr>
            <a:graphicFrameLocks noGrp="1"/>
          </p:cNvGraphicFramePr>
          <p:nvPr>
            <p:ph idx="1"/>
            <p:extLst>
              <p:ext uri="{D42A27DB-BD31-4B8C-83A1-F6EECF244321}">
                <p14:modId xmlns:p14="http://schemas.microsoft.com/office/powerpoint/2010/main" val="1138396774"/>
              </p:ext>
            </p:extLst>
          </p:nvPr>
        </p:nvGraphicFramePr>
        <p:xfrm>
          <a:off x="1281969" y="1843040"/>
          <a:ext cx="7145212" cy="4486370"/>
        </p:xfrm>
        <a:graphic>
          <a:graphicData uri="http://schemas.openxmlformats.org/drawingml/2006/table">
            <a:tbl>
              <a:tblPr>
                <a:tableStyleId>{616DA210-FB5B-4158-B5E0-FEB733F419BA}</a:tableStyleId>
              </a:tblPr>
              <a:tblGrid>
                <a:gridCol w="2068574">
                  <a:extLst>
                    <a:ext uri="{9D8B030D-6E8A-4147-A177-3AD203B41FA5}">
                      <a16:colId xmlns:a16="http://schemas.microsoft.com/office/drawing/2014/main" val="20000"/>
                    </a:ext>
                  </a:extLst>
                </a:gridCol>
                <a:gridCol w="2369575">
                  <a:extLst>
                    <a:ext uri="{9D8B030D-6E8A-4147-A177-3AD203B41FA5}">
                      <a16:colId xmlns:a16="http://schemas.microsoft.com/office/drawing/2014/main" val="20001"/>
                    </a:ext>
                  </a:extLst>
                </a:gridCol>
                <a:gridCol w="2707063">
                  <a:extLst>
                    <a:ext uri="{9D8B030D-6E8A-4147-A177-3AD203B41FA5}">
                      <a16:colId xmlns:a16="http://schemas.microsoft.com/office/drawing/2014/main" val="20002"/>
                    </a:ext>
                  </a:extLst>
                </a:gridCol>
              </a:tblGrid>
              <a:tr h="496172">
                <a:tc>
                  <a:txBody>
                    <a:bodyPr/>
                    <a:lstStyle/>
                    <a:p>
                      <a:pPr algn="r">
                        <a:spcBef>
                          <a:spcPts val="450"/>
                        </a:spcBef>
                        <a:spcAft>
                          <a:spcPts val="365"/>
                        </a:spcAft>
                        <a:tabLst>
                          <a:tab pos="-914400" algn="l"/>
                          <a:tab pos="-457200" algn="l"/>
                          <a:tab pos="152400" algn="l"/>
                          <a:tab pos="304800" algn="l"/>
                          <a:tab pos="457200" algn="l"/>
                        </a:tabLst>
                      </a:pPr>
                      <a:r>
                        <a:rPr lang="nl-NL" sz="3200" dirty="0">
                          <a:effectLst/>
                        </a:rPr>
                        <a:t>.. m</a:t>
                      </a:r>
                      <a:r>
                        <a:rPr lang="nl-NL" sz="3200" baseline="30000" dirty="0">
                          <a:effectLst/>
                        </a:rPr>
                        <a:t>2</a:t>
                      </a:r>
                      <a:endParaRPr lang="nl-NL" sz="32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3200" dirty="0">
                          <a:effectLst/>
                        </a:rPr>
                        <a:t>.. ha</a:t>
                      </a:r>
                      <a:endParaRPr lang="nl-NL" sz="32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3200" dirty="0">
                          <a:effectLst/>
                        </a:rPr>
                        <a:t>.. are</a:t>
                      </a:r>
                      <a:endParaRPr lang="nl-NL" sz="32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0"/>
                  </a:ext>
                </a:extLst>
              </a:tr>
              <a:tr h="440004">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 3.000</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0,3</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30</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1"/>
                  </a:ext>
                </a:extLst>
              </a:tr>
              <a:tr h="440004">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5,2</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2"/>
                  </a:ext>
                </a:extLst>
              </a:tr>
              <a:tr h="440004">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70</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3"/>
                  </a:ext>
                </a:extLst>
              </a:tr>
              <a:tr h="440004">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 4.550</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4"/>
                  </a:ext>
                </a:extLst>
              </a:tr>
              <a:tr h="440004">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43</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5"/>
                  </a:ext>
                </a:extLst>
              </a:tr>
              <a:tr h="440004">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a:effectLst/>
                        </a:rPr>
                        <a:t>1,45</a:t>
                      </a:r>
                      <a:endParaRPr lang="nl-NL" sz="180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6"/>
                  </a:ext>
                </a:extLst>
              </a:tr>
              <a:tr h="440004">
                <a:tc>
                  <a:txBody>
                    <a:bodyPr/>
                    <a:lstStyle/>
                    <a:p>
                      <a:pPr algn="r">
                        <a:spcBef>
                          <a:spcPts val="450"/>
                        </a:spcBef>
                        <a:spcAft>
                          <a:spcPts val="365"/>
                        </a:spcAft>
                        <a:tabLst>
                          <a:tab pos="-914400" algn="l"/>
                          <a:tab pos="-457200" algn="l"/>
                          <a:tab pos="152400" algn="l"/>
                          <a:tab pos="304800" algn="l"/>
                          <a:tab pos="457200" algn="l"/>
                        </a:tabLst>
                      </a:pPr>
                      <a:r>
                        <a:rPr lang="nl-NL" sz="1800">
                          <a:effectLst/>
                        </a:rPr>
                        <a:t>16.000</a:t>
                      </a:r>
                      <a:endParaRPr lang="nl-NL" sz="180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7"/>
                  </a:ext>
                </a:extLst>
              </a:tr>
              <a:tr h="470166">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12</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8"/>
                  </a:ext>
                </a:extLst>
              </a:tr>
              <a:tr h="440004">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r>
                        <a:rPr lang="nl-NL" sz="1800" dirty="0">
                          <a:effectLst/>
                        </a:rPr>
                        <a:t>2,10</a:t>
                      </a: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tc>
                  <a:txBody>
                    <a:bodyPr/>
                    <a:lstStyle/>
                    <a:p>
                      <a:pPr algn="r">
                        <a:spcBef>
                          <a:spcPts val="450"/>
                        </a:spcBef>
                        <a:spcAft>
                          <a:spcPts val="365"/>
                        </a:spcAft>
                        <a:tabLst>
                          <a:tab pos="-914400" algn="l"/>
                          <a:tab pos="-457200" algn="l"/>
                          <a:tab pos="152400" algn="l"/>
                          <a:tab pos="304800" algn="l"/>
                          <a:tab pos="457200" algn="l"/>
                        </a:tabLst>
                      </a:pPr>
                      <a:endParaRPr lang="nl-NL" sz="1800" dirty="0">
                        <a:effectLst/>
                        <a:latin typeface="Courier"/>
                        <a:ea typeface="Times New Roman" panose="02020603050405020304" pitchFamily="18" charset="0"/>
                        <a:cs typeface="Times New Roman" panose="02020603050405020304" pitchFamily="18" charset="0"/>
                      </a:endParaRPr>
                    </a:p>
                  </a:txBody>
                  <a:tcPr marL="81908" marR="81908" marT="0" marB="0"/>
                </a:tc>
                <a:extLst>
                  <a:ext uri="{0D108BD9-81ED-4DB2-BD59-A6C34878D82A}">
                    <a16:rowId xmlns:a16="http://schemas.microsoft.com/office/drawing/2014/main" val="10009"/>
                  </a:ext>
                </a:extLst>
              </a:tr>
            </a:tbl>
          </a:graphicData>
        </a:graphic>
      </p:graphicFrame>
      <p:sp>
        <p:nvSpPr>
          <p:cNvPr id="17457" name="Rectangle 1">
            <a:extLst>
              <a:ext uri="{FF2B5EF4-FFF2-40B4-BE49-F238E27FC236}">
                <a16:creationId xmlns:a16="http://schemas.microsoft.com/office/drawing/2014/main" id="{74AE6719-729A-46F9-9741-AF38E7B99790}"/>
              </a:ext>
            </a:extLst>
          </p:cNvPr>
          <p:cNvSpPr>
            <a:spLocks noChangeArrowheads="1"/>
          </p:cNvSpPr>
          <p:nvPr/>
        </p:nvSpPr>
        <p:spPr bwMode="auto">
          <a:xfrm>
            <a:off x="-3352800" y="-379413"/>
            <a:ext cx="141414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nl-NL" altLang="nl-NL" sz="1800">
              <a:latin typeface="Arial" panose="020B0604020202020204" pitchFamily="34" charset="0"/>
            </a:endParaRPr>
          </a:p>
        </p:txBody>
      </p:sp>
      <p:sp>
        <p:nvSpPr>
          <p:cNvPr id="6" name="Tekstvak 5">
            <a:extLst>
              <a:ext uri="{FF2B5EF4-FFF2-40B4-BE49-F238E27FC236}">
                <a16:creationId xmlns:a16="http://schemas.microsoft.com/office/drawing/2014/main" id="{43F6F725-9606-4E8F-A456-156A494B4EF5}"/>
              </a:ext>
            </a:extLst>
          </p:cNvPr>
          <p:cNvSpPr txBox="1">
            <a:spLocks noChangeArrowheads="1"/>
          </p:cNvSpPr>
          <p:nvPr/>
        </p:nvSpPr>
        <p:spPr bwMode="auto">
          <a:xfrm>
            <a:off x="1835150" y="2781300"/>
            <a:ext cx="890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52.000</a:t>
            </a:r>
          </a:p>
        </p:txBody>
      </p:sp>
      <p:sp>
        <p:nvSpPr>
          <p:cNvPr id="7" name="Tekstvak 6">
            <a:extLst>
              <a:ext uri="{FF2B5EF4-FFF2-40B4-BE49-F238E27FC236}">
                <a16:creationId xmlns:a16="http://schemas.microsoft.com/office/drawing/2014/main" id="{58E32157-1671-4B87-9719-E97432BF58CA}"/>
              </a:ext>
            </a:extLst>
          </p:cNvPr>
          <p:cNvSpPr txBox="1">
            <a:spLocks noChangeArrowheads="1"/>
          </p:cNvSpPr>
          <p:nvPr/>
        </p:nvSpPr>
        <p:spPr bwMode="auto">
          <a:xfrm>
            <a:off x="7767638" y="2781300"/>
            <a:ext cx="568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520</a:t>
            </a:r>
          </a:p>
        </p:txBody>
      </p:sp>
      <p:sp>
        <p:nvSpPr>
          <p:cNvPr id="8" name="Tekstvak 7">
            <a:extLst>
              <a:ext uri="{FF2B5EF4-FFF2-40B4-BE49-F238E27FC236}">
                <a16:creationId xmlns:a16="http://schemas.microsoft.com/office/drawing/2014/main" id="{F7F9D1BE-2BFC-4F4A-BF0B-A82ED73E7D8B}"/>
              </a:ext>
            </a:extLst>
          </p:cNvPr>
          <p:cNvSpPr txBox="1">
            <a:spLocks noChangeArrowheads="1"/>
          </p:cNvSpPr>
          <p:nvPr/>
        </p:nvSpPr>
        <p:spPr bwMode="auto">
          <a:xfrm>
            <a:off x="1963738" y="3190875"/>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7.000</a:t>
            </a:r>
          </a:p>
        </p:txBody>
      </p:sp>
      <p:sp>
        <p:nvSpPr>
          <p:cNvPr id="9" name="Tekstvak 8">
            <a:extLst>
              <a:ext uri="{FF2B5EF4-FFF2-40B4-BE49-F238E27FC236}">
                <a16:creationId xmlns:a16="http://schemas.microsoft.com/office/drawing/2014/main" id="{CB5F1484-0E66-4436-9BA2-239A9AA0FC16}"/>
              </a:ext>
            </a:extLst>
          </p:cNvPr>
          <p:cNvSpPr txBox="1">
            <a:spLocks noChangeArrowheads="1"/>
          </p:cNvSpPr>
          <p:nvPr/>
        </p:nvSpPr>
        <p:spPr bwMode="auto">
          <a:xfrm>
            <a:off x="4859338" y="3244850"/>
            <a:ext cx="5064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0,7</a:t>
            </a:r>
          </a:p>
        </p:txBody>
      </p:sp>
      <p:sp>
        <p:nvSpPr>
          <p:cNvPr id="10" name="Tekstvak 9">
            <a:extLst>
              <a:ext uri="{FF2B5EF4-FFF2-40B4-BE49-F238E27FC236}">
                <a16:creationId xmlns:a16="http://schemas.microsoft.com/office/drawing/2014/main" id="{08486F6B-C0E9-4539-AA79-9677E1738631}"/>
              </a:ext>
            </a:extLst>
          </p:cNvPr>
          <p:cNvSpPr txBox="1">
            <a:spLocks noChangeArrowheads="1"/>
          </p:cNvSpPr>
          <p:nvPr/>
        </p:nvSpPr>
        <p:spPr bwMode="auto">
          <a:xfrm>
            <a:off x="4603750" y="3716338"/>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0,455</a:t>
            </a:r>
          </a:p>
        </p:txBody>
      </p:sp>
      <p:sp>
        <p:nvSpPr>
          <p:cNvPr id="11" name="Tekstvak 10">
            <a:extLst>
              <a:ext uri="{FF2B5EF4-FFF2-40B4-BE49-F238E27FC236}">
                <a16:creationId xmlns:a16="http://schemas.microsoft.com/office/drawing/2014/main" id="{30F86409-0409-4008-BA80-A3B2B253BAEF}"/>
              </a:ext>
            </a:extLst>
          </p:cNvPr>
          <p:cNvSpPr txBox="1">
            <a:spLocks noChangeArrowheads="1"/>
          </p:cNvSpPr>
          <p:nvPr/>
        </p:nvSpPr>
        <p:spPr bwMode="auto">
          <a:xfrm>
            <a:off x="7702550" y="3719513"/>
            <a:ext cx="6334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45,5</a:t>
            </a:r>
          </a:p>
        </p:txBody>
      </p:sp>
      <p:sp>
        <p:nvSpPr>
          <p:cNvPr id="12" name="Tekstvak 11">
            <a:extLst>
              <a:ext uri="{FF2B5EF4-FFF2-40B4-BE49-F238E27FC236}">
                <a16:creationId xmlns:a16="http://schemas.microsoft.com/office/drawing/2014/main" id="{880603C4-B314-4E25-AA63-0BE58CDAEF2F}"/>
              </a:ext>
            </a:extLst>
          </p:cNvPr>
          <p:cNvSpPr txBox="1">
            <a:spLocks noChangeArrowheads="1"/>
          </p:cNvSpPr>
          <p:nvPr/>
        </p:nvSpPr>
        <p:spPr bwMode="auto">
          <a:xfrm>
            <a:off x="4732338" y="4089400"/>
            <a:ext cx="6334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dirty="0">
                <a:solidFill>
                  <a:srgbClr val="FF0000"/>
                </a:solidFill>
                <a:latin typeface="Arial" panose="020B0604020202020204" pitchFamily="34" charset="0"/>
              </a:rPr>
              <a:t>0,43</a:t>
            </a:r>
          </a:p>
        </p:txBody>
      </p:sp>
      <p:sp>
        <p:nvSpPr>
          <p:cNvPr id="13" name="Tekstvak 12">
            <a:extLst>
              <a:ext uri="{FF2B5EF4-FFF2-40B4-BE49-F238E27FC236}">
                <a16:creationId xmlns:a16="http://schemas.microsoft.com/office/drawing/2014/main" id="{19F6C2BE-FCD6-40F0-93DC-C10B44DF4191}"/>
              </a:ext>
            </a:extLst>
          </p:cNvPr>
          <p:cNvSpPr txBox="1">
            <a:spLocks noChangeArrowheads="1"/>
          </p:cNvSpPr>
          <p:nvPr/>
        </p:nvSpPr>
        <p:spPr bwMode="auto">
          <a:xfrm>
            <a:off x="2012950" y="41021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4.300</a:t>
            </a:r>
          </a:p>
        </p:txBody>
      </p:sp>
      <p:sp>
        <p:nvSpPr>
          <p:cNvPr id="14" name="Tekstvak 13">
            <a:extLst>
              <a:ext uri="{FF2B5EF4-FFF2-40B4-BE49-F238E27FC236}">
                <a16:creationId xmlns:a16="http://schemas.microsoft.com/office/drawing/2014/main" id="{3514CECB-79D3-4E21-BE12-C9FE790957CD}"/>
              </a:ext>
            </a:extLst>
          </p:cNvPr>
          <p:cNvSpPr txBox="1">
            <a:spLocks noChangeArrowheads="1"/>
          </p:cNvSpPr>
          <p:nvPr/>
        </p:nvSpPr>
        <p:spPr bwMode="auto">
          <a:xfrm>
            <a:off x="1836738" y="4552950"/>
            <a:ext cx="8905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14.500</a:t>
            </a:r>
          </a:p>
        </p:txBody>
      </p:sp>
      <p:sp>
        <p:nvSpPr>
          <p:cNvPr id="15" name="Tekstvak 14">
            <a:extLst>
              <a:ext uri="{FF2B5EF4-FFF2-40B4-BE49-F238E27FC236}">
                <a16:creationId xmlns:a16="http://schemas.microsoft.com/office/drawing/2014/main" id="{0209EEEC-D870-49E4-B5A3-00EF4FD647CA}"/>
              </a:ext>
            </a:extLst>
          </p:cNvPr>
          <p:cNvSpPr txBox="1">
            <a:spLocks noChangeArrowheads="1"/>
          </p:cNvSpPr>
          <p:nvPr/>
        </p:nvSpPr>
        <p:spPr bwMode="auto">
          <a:xfrm>
            <a:off x="7735888" y="4552950"/>
            <a:ext cx="569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145</a:t>
            </a:r>
          </a:p>
        </p:txBody>
      </p:sp>
      <p:sp>
        <p:nvSpPr>
          <p:cNvPr id="16" name="Tekstvak 15">
            <a:extLst>
              <a:ext uri="{FF2B5EF4-FFF2-40B4-BE49-F238E27FC236}">
                <a16:creationId xmlns:a16="http://schemas.microsoft.com/office/drawing/2014/main" id="{E9BD8340-5E83-481A-A6BA-592A8C5F52B7}"/>
              </a:ext>
            </a:extLst>
          </p:cNvPr>
          <p:cNvSpPr txBox="1">
            <a:spLocks noChangeArrowheads="1"/>
          </p:cNvSpPr>
          <p:nvPr/>
        </p:nvSpPr>
        <p:spPr bwMode="auto">
          <a:xfrm>
            <a:off x="4854575" y="5013325"/>
            <a:ext cx="506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1,6</a:t>
            </a:r>
          </a:p>
        </p:txBody>
      </p:sp>
      <p:sp>
        <p:nvSpPr>
          <p:cNvPr id="17" name="Tekstvak 16">
            <a:extLst>
              <a:ext uri="{FF2B5EF4-FFF2-40B4-BE49-F238E27FC236}">
                <a16:creationId xmlns:a16="http://schemas.microsoft.com/office/drawing/2014/main" id="{1EEFCD2E-937E-4780-9C4A-4562B7EA01E5}"/>
              </a:ext>
            </a:extLst>
          </p:cNvPr>
          <p:cNvSpPr txBox="1">
            <a:spLocks noChangeArrowheads="1"/>
          </p:cNvSpPr>
          <p:nvPr/>
        </p:nvSpPr>
        <p:spPr bwMode="auto">
          <a:xfrm>
            <a:off x="7772400" y="5013325"/>
            <a:ext cx="568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160</a:t>
            </a:r>
          </a:p>
        </p:txBody>
      </p:sp>
      <p:sp>
        <p:nvSpPr>
          <p:cNvPr id="18" name="Tekstvak 17">
            <a:extLst>
              <a:ext uri="{FF2B5EF4-FFF2-40B4-BE49-F238E27FC236}">
                <a16:creationId xmlns:a16="http://schemas.microsoft.com/office/drawing/2014/main" id="{2599B478-3467-4FD9-B672-A0B0E0BF2AF4}"/>
              </a:ext>
            </a:extLst>
          </p:cNvPr>
          <p:cNvSpPr txBox="1">
            <a:spLocks noChangeArrowheads="1"/>
          </p:cNvSpPr>
          <p:nvPr/>
        </p:nvSpPr>
        <p:spPr bwMode="auto">
          <a:xfrm>
            <a:off x="4778375" y="5394325"/>
            <a:ext cx="633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0,12</a:t>
            </a:r>
          </a:p>
        </p:txBody>
      </p:sp>
      <p:sp>
        <p:nvSpPr>
          <p:cNvPr id="20" name="Tekstvak 19">
            <a:extLst>
              <a:ext uri="{FF2B5EF4-FFF2-40B4-BE49-F238E27FC236}">
                <a16:creationId xmlns:a16="http://schemas.microsoft.com/office/drawing/2014/main" id="{12EA207A-6070-44EA-8D96-AEF5832C6298}"/>
              </a:ext>
            </a:extLst>
          </p:cNvPr>
          <p:cNvSpPr txBox="1">
            <a:spLocks noChangeArrowheads="1"/>
          </p:cNvSpPr>
          <p:nvPr/>
        </p:nvSpPr>
        <p:spPr bwMode="auto">
          <a:xfrm>
            <a:off x="1962150" y="54229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1.200</a:t>
            </a:r>
          </a:p>
        </p:txBody>
      </p:sp>
      <p:sp>
        <p:nvSpPr>
          <p:cNvPr id="21" name="Tekstvak 20">
            <a:extLst>
              <a:ext uri="{FF2B5EF4-FFF2-40B4-BE49-F238E27FC236}">
                <a16:creationId xmlns:a16="http://schemas.microsoft.com/office/drawing/2014/main" id="{55808ACA-1389-4575-8390-B5C101CCAC28}"/>
              </a:ext>
            </a:extLst>
          </p:cNvPr>
          <p:cNvSpPr txBox="1">
            <a:spLocks noChangeArrowheads="1"/>
          </p:cNvSpPr>
          <p:nvPr/>
        </p:nvSpPr>
        <p:spPr bwMode="auto">
          <a:xfrm>
            <a:off x="1819275" y="5873750"/>
            <a:ext cx="890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21.000</a:t>
            </a:r>
          </a:p>
        </p:txBody>
      </p:sp>
      <p:sp>
        <p:nvSpPr>
          <p:cNvPr id="22" name="Tekstvak 21">
            <a:extLst>
              <a:ext uri="{FF2B5EF4-FFF2-40B4-BE49-F238E27FC236}">
                <a16:creationId xmlns:a16="http://schemas.microsoft.com/office/drawing/2014/main" id="{9FB1710F-3BD6-45CE-835B-01760E5D484F}"/>
              </a:ext>
            </a:extLst>
          </p:cNvPr>
          <p:cNvSpPr txBox="1">
            <a:spLocks noChangeArrowheads="1"/>
          </p:cNvSpPr>
          <p:nvPr/>
        </p:nvSpPr>
        <p:spPr bwMode="auto">
          <a:xfrm>
            <a:off x="7839075" y="5899150"/>
            <a:ext cx="569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210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additive="base">
                                        <p:cTn id="81" dur="500" fill="hold"/>
                                        <p:tgtEl>
                                          <p:spTgt spid="22"/>
                                        </p:tgtEl>
                                        <p:attrNameLst>
                                          <p:attrName>ppt_x</p:attrName>
                                        </p:attrNameLst>
                                      </p:cBhvr>
                                      <p:tavLst>
                                        <p:tav tm="0">
                                          <p:val>
                                            <p:strVal val="#ppt_x"/>
                                          </p:val>
                                        </p:tav>
                                        <p:tav tm="100000">
                                          <p:val>
                                            <p:strVal val="#ppt_x"/>
                                          </p:val>
                                        </p:tav>
                                      </p:tavLst>
                                    </p:anim>
                                    <p:anim calcmode="lin" valueType="num">
                                      <p:cBhvr additive="base">
                                        <p:cTn id="8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8"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a16="http://schemas.microsoft.com/office/drawing/2014/main" id="{0AEF8435-8135-4AB9-9EB7-9DF0F8590A95}"/>
              </a:ext>
            </a:extLst>
          </p:cNvPr>
          <p:cNvSpPr>
            <a:spLocks noGrp="1"/>
          </p:cNvSpPr>
          <p:nvPr>
            <p:ph type="title"/>
          </p:nvPr>
        </p:nvSpPr>
        <p:spPr>
          <a:xfrm>
            <a:off x="755650" y="292102"/>
            <a:ext cx="7772400" cy="806448"/>
          </a:xfrm>
        </p:spPr>
        <p:txBody>
          <a:bodyPr/>
          <a:lstStyle/>
          <a:p>
            <a:pPr algn="ctr" eaLnBrk="1" hangingPunct="1"/>
            <a:r>
              <a:rPr lang="nl-NL" altLang="nl-NL" dirty="0">
                <a:solidFill>
                  <a:srgbClr val="000000"/>
                </a:solidFill>
                <a:ea typeface="ＭＳ Ｐゴシック" panose="020B0600070205080204" pitchFamily="34" charset="-128"/>
              </a:rPr>
              <a:t>Berekeningen</a:t>
            </a:r>
            <a:endParaRPr lang="nl-NL" altLang="nl-NL" dirty="0">
              <a:ea typeface="ＭＳ Ｐゴシック" panose="020B0600070205080204" pitchFamily="34" charset="-128"/>
            </a:endParaRPr>
          </a:p>
        </p:txBody>
      </p:sp>
      <p:graphicFrame>
        <p:nvGraphicFramePr>
          <p:cNvPr id="4" name="Tijdelijke aanduiding voor inhoud 3">
            <a:extLst>
              <a:ext uri="{FF2B5EF4-FFF2-40B4-BE49-F238E27FC236}">
                <a16:creationId xmlns:a16="http://schemas.microsoft.com/office/drawing/2014/main" id="{E09CC27E-ACB4-4525-82F0-27620912660C}"/>
              </a:ext>
            </a:extLst>
          </p:cNvPr>
          <p:cNvGraphicFramePr>
            <a:graphicFrameLocks noGrp="1"/>
          </p:cNvGraphicFramePr>
          <p:nvPr>
            <p:ph idx="1"/>
            <p:extLst>
              <p:ext uri="{D42A27DB-BD31-4B8C-83A1-F6EECF244321}">
                <p14:modId xmlns:p14="http://schemas.microsoft.com/office/powerpoint/2010/main" val="4182094411"/>
              </p:ext>
            </p:extLst>
          </p:nvPr>
        </p:nvGraphicFramePr>
        <p:xfrm>
          <a:off x="2051050" y="1557338"/>
          <a:ext cx="6049342" cy="4464048"/>
        </p:xfrm>
        <a:graphic>
          <a:graphicData uri="http://schemas.openxmlformats.org/drawingml/2006/table">
            <a:tbl>
              <a:tblPr>
                <a:tableStyleId>{616DA210-FB5B-4158-B5E0-FEB733F419BA}</a:tableStyleId>
              </a:tblPr>
              <a:tblGrid>
                <a:gridCol w="1728727">
                  <a:extLst>
                    <a:ext uri="{9D8B030D-6E8A-4147-A177-3AD203B41FA5}">
                      <a16:colId xmlns:a16="http://schemas.microsoft.com/office/drawing/2014/main" val="20000"/>
                    </a:ext>
                  </a:extLst>
                </a:gridCol>
                <a:gridCol w="2038436">
                  <a:extLst>
                    <a:ext uri="{9D8B030D-6E8A-4147-A177-3AD203B41FA5}">
                      <a16:colId xmlns:a16="http://schemas.microsoft.com/office/drawing/2014/main" val="20001"/>
                    </a:ext>
                  </a:extLst>
                </a:gridCol>
                <a:gridCol w="2282179">
                  <a:extLst>
                    <a:ext uri="{9D8B030D-6E8A-4147-A177-3AD203B41FA5}">
                      <a16:colId xmlns:a16="http://schemas.microsoft.com/office/drawing/2014/main" val="20002"/>
                    </a:ext>
                  </a:extLst>
                </a:gridCol>
              </a:tblGrid>
              <a:tr h="952915">
                <a:tc>
                  <a:txBody>
                    <a:bodyPr/>
                    <a:lstStyle/>
                    <a:p>
                      <a:pPr algn="r">
                        <a:spcBef>
                          <a:spcPts val="450"/>
                        </a:spcBef>
                        <a:spcAft>
                          <a:spcPts val="365"/>
                        </a:spcAft>
                        <a:tabLst>
                          <a:tab pos="-914400" algn="l"/>
                          <a:tab pos="-457200" algn="l"/>
                          <a:tab pos="152400" algn="l"/>
                          <a:tab pos="304800" algn="l"/>
                          <a:tab pos="457200" algn="l"/>
                        </a:tabLst>
                      </a:pPr>
                      <a:r>
                        <a:rPr lang="nl-NL" sz="2800" dirty="0">
                          <a:effectLst/>
                        </a:rPr>
                        <a:t>.. l</a:t>
                      </a:r>
                      <a:endParaRPr lang="nl-NL" sz="24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2800" dirty="0">
                          <a:effectLst/>
                        </a:rPr>
                        <a:t>.. ml</a:t>
                      </a:r>
                      <a:endParaRPr lang="nl-NL" sz="24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2800" dirty="0">
                          <a:effectLst/>
                        </a:rPr>
                        <a:t>.. Cc</a:t>
                      </a:r>
                    </a:p>
                    <a:p>
                      <a:pPr algn="r">
                        <a:spcBef>
                          <a:spcPts val="450"/>
                        </a:spcBef>
                        <a:spcAft>
                          <a:spcPts val="365"/>
                        </a:spcAft>
                        <a:tabLst>
                          <a:tab pos="-914400" algn="l"/>
                          <a:tab pos="-457200" algn="l"/>
                          <a:tab pos="152400" algn="l"/>
                          <a:tab pos="304800" algn="l"/>
                          <a:tab pos="457200" algn="l"/>
                        </a:tabLst>
                      </a:pPr>
                      <a:endParaRPr lang="nl-NL" sz="24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0"/>
                  </a:ext>
                </a:extLst>
              </a:tr>
              <a:tr h="428763">
                <a:tc>
                  <a:txBody>
                    <a:bodyPr/>
                    <a:lstStyle/>
                    <a:p>
                      <a:pPr algn="r">
                        <a:spcBef>
                          <a:spcPts val="450"/>
                        </a:spcBef>
                        <a:spcAft>
                          <a:spcPts val="365"/>
                        </a:spcAft>
                        <a:tabLst>
                          <a:tab pos="-914400" algn="l"/>
                          <a:tab pos="-457200" algn="l"/>
                          <a:tab pos="152400" algn="l"/>
                          <a:tab pos="304800" algn="l"/>
                          <a:tab pos="457200" algn="l"/>
                        </a:tabLst>
                      </a:pPr>
                      <a:r>
                        <a:rPr lang="nl-NL" sz="1400" dirty="0">
                          <a:effectLst/>
                        </a:rPr>
                        <a:t> 4</a:t>
                      </a: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1400" dirty="0">
                          <a:effectLst/>
                        </a:rPr>
                        <a:t> 4.000</a:t>
                      </a: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1400" dirty="0">
                          <a:effectLst/>
                        </a:rPr>
                        <a:t>4.000</a:t>
                      </a: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1"/>
                  </a:ext>
                </a:extLst>
              </a:tr>
              <a:tr h="510021">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1400" dirty="0">
                          <a:effectLst/>
                        </a:rPr>
                        <a:t>12­.­000</a:t>
                      </a: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2"/>
                  </a:ext>
                </a:extLst>
              </a:tr>
              <a:tr h="428763">
                <a:tc>
                  <a:txBody>
                    <a:bodyPr/>
                    <a:lstStyle/>
                    <a:p>
                      <a:pPr algn="r">
                        <a:spcBef>
                          <a:spcPts val="450"/>
                        </a:spcBef>
                        <a:spcAft>
                          <a:spcPts val="365"/>
                        </a:spcAft>
                        <a:tabLst>
                          <a:tab pos="-914400" algn="l"/>
                          <a:tab pos="-457200" algn="l"/>
                          <a:tab pos="152400" algn="l"/>
                          <a:tab pos="304800" algn="l"/>
                          <a:tab pos="457200" algn="l"/>
                        </a:tabLst>
                      </a:pPr>
                      <a:r>
                        <a:rPr lang="nl-NL" sz="1400">
                          <a:effectLst/>
                        </a:rPr>
                        <a:t> 0,4</a:t>
                      </a:r>
                      <a:endParaRPr lang="nl-NL" sz="120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3"/>
                  </a:ext>
                </a:extLst>
              </a:tr>
              <a:tr h="428763">
                <a:tc>
                  <a:txBody>
                    <a:bodyPr/>
                    <a:lstStyle/>
                    <a:p>
                      <a:pPr algn="r">
                        <a:spcBef>
                          <a:spcPts val="450"/>
                        </a:spcBef>
                        <a:spcAft>
                          <a:spcPts val="365"/>
                        </a:spcAft>
                        <a:tabLst>
                          <a:tab pos="-914400" algn="l"/>
                          <a:tab pos="-457200" algn="l"/>
                          <a:tab pos="152400" algn="l"/>
                          <a:tab pos="304800" algn="l"/>
                          <a:tab pos="457200" algn="l"/>
                        </a:tabLst>
                      </a:pPr>
                      <a:r>
                        <a:rPr lang="nl-NL" sz="1400">
                          <a:effectLst/>
                        </a:rPr>
                        <a:t> 7,2</a:t>
                      </a:r>
                      <a:endParaRPr lang="nl-NL" sz="120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4"/>
                  </a:ext>
                </a:extLst>
              </a:tr>
              <a:tr h="428534">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1400">
                          <a:effectLst/>
                        </a:rPr>
                        <a:t>8.600</a:t>
                      </a:r>
                      <a:endParaRPr lang="nl-NL" sz="120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5"/>
                  </a:ext>
                </a:extLst>
              </a:tr>
              <a:tr h="428763">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1400">
                          <a:effectLst/>
                        </a:rPr>
                        <a:t>  150</a:t>
                      </a:r>
                      <a:endParaRPr lang="nl-NL" sz="120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6"/>
                  </a:ext>
                </a:extLst>
              </a:tr>
              <a:tr h="428763">
                <a:tc>
                  <a:txBody>
                    <a:bodyPr/>
                    <a:lstStyle/>
                    <a:p>
                      <a:pPr algn="r">
                        <a:spcBef>
                          <a:spcPts val="450"/>
                        </a:spcBef>
                        <a:spcAft>
                          <a:spcPts val="365"/>
                        </a:spcAft>
                        <a:tabLst>
                          <a:tab pos="-914400" algn="l"/>
                          <a:tab pos="-457200" algn="l"/>
                          <a:tab pos="152400" algn="l"/>
                          <a:tab pos="304800" algn="l"/>
                          <a:tab pos="457200" algn="l"/>
                        </a:tabLst>
                      </a:pPr>
                      <a:r>
                        <a:rPr lang="nl-NL" sz="1400" dirty="0">
                          <a:effectLst/>
                        </a:rPr>
                        <a:t>17</a:t>
                      </a: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7"/>
                  </a:ext>
                </a:extLst>
              </a:tr>
              <a:tr h="428763">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r>
                        <a:rPr lang="nl-NL" sz="1400" dirty="0">
                          <a:effectLst/>
                        </a:rPr>
                        <a:t> 3.900</a:t>
                      </a: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tc>
                  <a:txBody>
                    <a:bodyPr/>
                    <a:lstStyle/>
                    <a:p>
                      <a:pPr algn="r">
                        <a:spcBef>
                          <a:spcPts val="450"/>
                        </a:spcBef>
                        <a:spcAft>
                          <a:spcPts val="365"/>
                        </a:spcAft>
                        <a:tabLst>
                          <a:tab pos="-914400" algn="l"/>
                          <a:tab pos="-457200" algn="l"/>
                          <a:tab pos="152400" algn="l"/>
                          <a:tab pos="304800" algn="l"/>
                          <a:tab pos="457200" algn="l"/>
                        </a:tabLst>
                      </a:pPr>
                      <a:endParaRPr lang="nl-NL" sz="1200" dirty="0">
                        <a:effectLst/>
                        <a:latin typeface="Courier"/>
                        <a:ea typeface="Times New Roman" panose="02020603050405020304" pitchFamily="18" charset="0"/>
                        <a:cs typeface="Times New Roman" panose="02020603050405020304" pitchFamily="18" charset="0"/>
                      </a:endParaRPr>
                    </a:p>
                  </a:txBody>
                  <a:tcPr marL="81937" marR="81937" marT="0" marB="0"/>
                </a:tc>
                <a:extLst>
                  <a:ext uri="{0D108BD9-81ED-4DB2-BD59-A6C34878D82A}">
                    <a16:rowId xmlns:a16="http://schemas.microsoft.com/office/drawing/2014/main" val="10008"/>
                  </a:ext>
                </a:extLst>
              </a:tr>
            </a:tbl>
          </a:graphicData>
        </a:graphic>
      </p:graphicFrame>
      <p:sp>
        <p:nvSpPr>
          <p:cNvPr id="5" name="Tekstvak 4">
            <a:extLst>
              <a:ext uri="{FF2B5EF4-FFF2-40B4-BE49-F238E27FC236}">
                <a16:creationId xmlns:a16="http://schemas.microsoft.com/office/drawing/2014/main" id="{3C9B010E-85BF-4F51-B075-BA0817F50B8D}"/>
              </a:ext>
            </a:extLst>
          </p:cNvPr>
          <p:cNvSpPr txBox="1">
            <a:spLocks noChangeArrowheads="1"/>
          </p:cNvSpPr>
          <p:nvPr/>
        </p:nvSpPr>
        <p:spPr bwMode="auto">
          <a:xfrm>
            <a:off x="3109913" y="3190875"/>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12</a:t>
            </a:r>
          </a:p>
        </p:txBody>
      </p:sp>
      <p:sp>
        <p:nvSpPr>
          <p:cNvPr id="6" name="Tekstvak 5">
            <a:extLst>
              <a:ext uri="{FF2B5EF4-FFF2-40B4-BE49-F238E27FC236}">
                <a16:creationId xmlns:a16="http://schemas.microsoft.com/office/drawing/2014/main" id="{7644D38D-D4B7-4F44-8FEC-5F105680019A}"/>
              </a:ext>
            </a:extLst>
          </p:cNvPr>
          <p:cNvSpPr txBox="1">
            <a:spLocks noChangeArrowheads="1"/>
          </p:cNvSpPr>
          <p:nvPr/>
        </p:nvSpPr>
        <p:spPr bwMode="auto">
          <a:xfrm>
            <a:off x="6335713" y="3190875"/>
            <a:ext cx="730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12.000</a:t>
            </a:r>
          </a:p>
        </p:txBody>
      </p:sp>
      <p:sp>
        <p:nvSpPr>
          <p:cNvPr id="7" name="Tekstvak 6">
            <a:extLst>
              <a:ext uri="{FF2B5EF4-FFF2-40B4-BE49-F238E27FC236}">
                <a16:creationId xmlns:a16="http://schemas.microsoft.com/office/drawing/2014/main" id="{B622645A-FDB9-4A95-B5ED-AB5CA7DD63E9}"/>
              </a:ext>
            </a:extLst>
          </p:cNvPr>
          <p:cNvSpPr txBox="1">
            <a:spLocks noChangeArrowheads="1"/>
          </p:cNvSpPr>
          <p:nvPr/>
        </p:nvSpPr>
        <p:spPr bwMode="auto">
          <a:xfrm>
            <a:off x="4649788" y="3617913"/>
            <a:ext cx="482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400</a:t>
            </a:r>
          </a:p>
        </p:txBody>
      </p:sp>
      <p:sp>
        <p:nvSpPr>
          <p:cNvPr id="8" name="Tekstvak 7">
            <a:extLst>
              <a:ext uri="{FF2B5EF4-FFF2-40B4-BE49-F238E27FC236}">
                <a16:creationId xmlns:a16="http://schemas.microsoft.com/office/drawing/2014/main" id="{DCDAEAAA-773C-42F8-867C-924360F8B124}"/>
              </a:ext>
            </a:extLst>
          </p:cNvPr>
          <p:cNvSpPr txBox="1">
            <a:spLocks noChangeArrowheads="1"/>
          </p:cNvSpPr>
          <p:nvPr/>
        </p:nvSpPr>
        <p:spPr bwMode="auto">
          <a:xfrm>
            <a:off x="6557963" y="3617913"/>
            <a:ext cx="4841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400</a:t>
            </a:r>
          </a:p>
        </p:txBody>
      </p:sp>
      <p:sp>
        <p:nvSpPr>
          <p:cNvPr id="9" name="Tekstvak 8">
            <a:extLst>
              <a:ext uri="{FF2B5EF4-FFF2-40B4-BE49-F238E27FC236}">
                <a16:creationId xmlns:a16="http://schemas.microsoft.com/office/drawing/2014/main" id="{CE1EA311-0E21-45DC-B087-22873FF7EB6D}"/>
              </a:ext>
            </a:extLst>
          </p:cNvPr>
          <p:cNvSpPr txBox="1">
            <a:spLocks noChangeArrowheads="1"/>
          </p:cNvSpPr>
          <p:nvPr/>
        </p:nvSpPr>
        <p:spPr bwMode="auto">
          <a:xfrm>
            <a:off x="4448175" y="4017963"/>
            <a:ext cx="731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72.000</a:t>
            </a:r>
          </a:p>
        </p:txBody>
      </p:sp>
      <p:sp>
        <p:nvSpPr>
          <p:cNvPr id="10" name="Tekstvak 9">
            <a:extLst>
              <a:ext uri="{FF2B5EF4-FFF2-40B4-BE49-F238E27FC236}">
                <a16:creationId xmlns:a16="http://schemas.microsoft.com/office/drawing/2014/main" id="{7AEC5FD0-6466-49BD-8007-96D4C249098F}"/>
              </a:ext>
            </a:extLst>
          </p:cNvPr>
          <p:cNvSpPr txBox="1">
            <a:spLocks noChangeArrowheads="1"/>
          </p:cNvSpPr>
          <p:nvPr/>
        </p:nvSpPr>
        <p:spPr bwMode="auto">
          <a:xfrm>
            <a:off x="6334125" y="3975100"/>
            <a:ext cx="731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72.000</a:t>
            </a:r>
          </a:p>
        </p:txBody>
      </p:sp>
      <p:sp>
        <p:nvSpPr>
          <p:cNvPr id="11" name="Tekstvak 10">
            <a:extLst>
              <a:ext uri="{FF2B5EF4-FFF2-40B4-BE49-F238E27FC236}">
                <a16:creationId xmlns:a16="http://schemas.microsoft.com/office/drawing/2014/main" id="{93FF6CD0-E56F-4CE9-9DC2-5EEAF1CC5D1B}"/>
              </a:ext>
            </a:extLst>
          </p:cNvPr>
          <p:cNvSpPr txBox="1">
            <a:spLocks noChangeArrowheads="1"/>
          </p:cNvSpPr>
          <p:nvPr/>
        </p:nvSpPr>
        <p:spPr bwMode="auto">
          <a:xfrm>
            <a:off x="4545013" y="4464050"/>
            <a:ext cx="631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8.600</a:t>
            </a:r>
          </a:p>
        </p:txBody>
      </p:sp>
      <p:sp>
        <p:nvSpPr>
          <p:cNvPr id="12" name="Tekstvak 11">
            <a:extLst>
              <a:ext uri="{FF2B5EF4-FFF2-40B4-BE49-F238E27FC236}">
                <a16:creationId xmlns:a16="http://schemas.microsoft.com/office/drawing/2014/main" id="{C946FD85-2999-4931-8A7D-A87B20ECE44D}"/>
              </a:ext>
            </a:extLst>
          </p:cNvPr>
          <p:cNvSpPr txBox="1">
            <a:spLocks noChangeArrowheads="1"/>
          </p:cNvSpPr>
          <p:nvPr/>
        </p:nvSpPr>
        <p:spPr bwMode="auto">
          <a:xfrm>
            <a:off x="3062288" y="4448175"/>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8,6</a:t>
            </a:r>
          </a:p>
        </p:txBody>
      </p:sp>
      <p:sp>
        <p:nvSpPr>
          <p:cNvPr id="13" name="Tekstvak 12">
            <a:extLst>
              <a:ext uri="{FF2B5EF4-FFF2-40B4-BE49-F238E27FC236}">
                <a16:creationId xmlns:a16="http://schemas.microsoft.com/office/drawing/2014/main" id="{A05782AA-A5CF-454D-8B7D-AC3234C5CE2C}"/>
              </a:ext>
            </a:extLst>
          </p:cNvPr>
          <p:cNvSpPr txBox="1">
            <a:spLocks noChangeArrowheads="1"/>
          </p:cNvSpPr>
          <p:nvPr/>
        </p:nvSpPr>
        <p:spPr bwMode="auto">
          <a:xfrm>
            <a:off x="2959100" y="4830763"/>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0,15</a:t>
            </a:r>
          </a:p>
        </p:txBody>
      </p:sp>
      <p:sp>
        <p:nvSpPr>
          <p:cNvPr id="14" name="Tekstvak 13">
            <a:extLst>
              <a:ext uri="{FF2B5EF4-FFF2-40B4-BE49-F238E27FC236}">
                <a16:creationId xmlns:a16="http://schemas.microsoft.com/office/drawing/2014/main" id="{96FC1982-D654-4FC9-8E2B-ED162CA6BF18}"/>
              </a:ext>
            </a:extLst>
          </p:cNvPr>
          <p:cNvSpPr txBox="1">
            <a:spLocks noChangeArrowheads="1"/>
          </p:cNvSpPr>
          <p:nvPr/>
        </p:nvSpPr>
        <p:spPr bwMode="auto">
          <a:xfrm>
            <a:off x="6557963" y="4829175"/>
            <a:ext cx="48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150</a:t>
            </a:r>
          </a:p>
        </p:txBody>
      </p:sp>
      <p:sp>
        <p:nvSpPr>
          <p:cNvPr id="15" name="Tekstvak 14">
            <a:extLst>
              <a:ext uri="{FF2B5EF4-FFF2-40B4-BE49-F238E27FC236}">
                <a16:creationId xmlns:a16="http://schemas.microsoft.com/office/drawing/2014/main" id="{BDEEF0BC-26C2-43C3-9EFC-D6214B2CA9A5}"/>
              </a:ext>
            </a:extLst>
          </p:cNvPr>
          <p:cNvSpPr txBox="1">
            <a:spLocks noChangeArrowheads="1"/>
          </p:cNvSpPr>
          <p:nvPr/>
        </p:nvSpPr>
        <p:spPr bwMode="auto">
          <a:xfrm>
            <a:off x="6308725" y="5230813"/>
            <a:ext cx="731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17.000</a:t>
            </a:r>
          </a:p>
        </p:txBody>
      </p:sp>
      <p:sp>
        <p:nvSpPr>
          <p:cNvPr id="16" name="Tekstvak 15">
            <a:extLst>
              <a:ext uri="{FF2B5EF4-FFF2-40B4-BE49-F238E27FC236}">
                <a16:creationId xmlns:a16="http://schemas.microsoft.com/office/drawing/2014/main" id="{7FDC7BD0-768A-4B60-B60C-6E694385C8D2}"/>
              </a:ext>
            </a:extLst>
          </p:cNvPr>
          <p:cNvSpPr txBox="1">
            <a:spLocks noChangeArrowheads="1"/>
          </p:cNvSpPr>
          <p:nvPr/>
        </p:nvSpPr>
        <p:spPr bwMode="auto">
          <a:xfrm>
            <a:off x="4448175" y="5230813"/>
            <a:ext cx="730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17.000</a:t>
            </a:r>
          </a:p>
        </p:txBody>
      </p:sp>
      <p:sp>
        <p:nvSpPr>
          <p:cNvPr id="17" name="Tekstvak 16">
            <a:extLst>
              <a:ext uri="{FF2B5EF4-FFF2-40B4-BE49-F238E27FC236}">
                <a16:creationId xmlns:a16="http://schemas.microsoft.com/office/drawing/2014/main" id="{E9C88EF8-663F-4E75-8A77-45E1559979D9}"/>
              </a:ext>
            </a:extLst>
          </p:cNvPr>
          <p:cNvSpPr txBox="1">
            <a:spLocks noChangeArrowheads="1"/>
          </p:cNvSpPr>
          <p:nvPr/>
        </p:nvSpPr>
        <p:spPr bwMode="auto">
          <a:xfrm>
            <a:off x="2967038" y="5608638"/>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3,9</a:t>
            </a:r>
          </a:p>
        </p:txBody>
      </p:sp>
      <p:sp>
        <p:nvSpPr>
          <p:cNvPr id="18" name="Tekstvak 17">
            <a:extLst>
              <a:ext uri="{FF2B5EF4-FFF2-40B4-BE49-F238E27FC236}">
                <a16:creationId xmlns:a16="http://schemas.microsoft.com/office/drawing/2014/main" id="{478AA493-E94C-48DB-940D-7A1DADBB1E61}"/>
              </a:ext>
            </a:extLst>
          </p:cNvPr>
          <p:cNvSpPr txBox="1">
            <a:spLocks noChangeArrowheads="1"/>
          </p:cNvSpPr>
          <p:nvPr/>
        </p:nvSpPr>
        <p:spPr bwMode="auto">
          <a:xfrm>
            <a:off x="6334125" y="5656263"/>
            <a:ext cx="7318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3.9000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6F57072E-074E-483C-8D37-258008EF6B4C}"/>
              </a:ext>
            </a:extLst>
          </p:cNvPr>
          <p:cNvSpPr>
            <a:spLocks noGrp="1"/>
          </p:cNvSpPr>
          <p:nvPr>
            <p:ph type="title"/>
          </p:nvPr>
        </p:nvSpPr>
        <p:spPr>
          <a:xfrm>
            <a:off x="1042988" y="-233363"/>
            <a:ext cx="7772400" cy="1143001"/>
          </a:xfrm>
        </p:spPr>
        <p:txBody>
          <a:bodyPr/>
          <a:lstStyle/>
          <a:p>
            <a:pPr eaLnBrk="1" hangingPunct="1"/>
            <a:r>
              <a:rPr lang="nl-NL" altLang="nl-NL">
                <a:solidFill>
                  <a:srgbClr val="000000"/>
                </a:solidFill>
                <a:ea typeface="ＭＳ Ｐゴシック" panose="020B0600070205080204" pitchFamily="34" charset="-128"/>
              </a:rPr>
              <a:t>Berekeningen</a:t>
            </a:r>
            <a:endParaRPr lang="nl-NL" altLang="nl-NL">
              <a:ea typeface="ＭＳ Ｐゴシック" panose="020B0600070205080204" pitchFamily="34" charset="-128"/>
            </a:endParaRPr>
          </a:p>
        </p:txBody>
      </p:sp>
      <p:graphicFrame>
        <p:nvGraphicFramePr>
          <p:cNvPr id="6" name="Tijdelijke aanduiding voor inhoud 5">
            <a:extLst>
              <a:ext uri="{FF2B5EF4-FFF2-40B4-BE49-F238E27FC236}">
                <a16:creationId xmlns:a16="http://schemas.microsoft.com/office/drawing/2014/main" id="{83AFD66C-7294-4A6B-96CF-029489517FBE}"/>
              </a:ext>
            </a:extLst>
          </p:cNvPr>
          <p:cNvGraphicFramePr>
            <a:graphicFrameLocks noGrp="1"/>
          </p:cNvGraphicFramePr>
          <p:nvPr>
            <p:ph idx="1"/>
          </p:nvPr>
        </p:nvGraphicFramePr>
        <p:xfrm>
          <a:off x="2430463" y="1557338"/>
          <a:ext cx="6029325" cy="4518022"/>
        </p:xfrm>
        <a:graphic>
          <a:graphicData uri="http://schemas.openxmlformats.org/drawingml/2006/table">
            <a:tbl>
              <a:tblPr>
                <a:tableStyleId>{616DA210-FB5B-4158-B5E0-FEB733F419BA}</a:tableStyleId>
              </a:tblPr>
              <a:tblGrid>
                <a:gridCol w="2929321">
                  <a:extLst>
                    <a:ext uri="{9D8B030D-6E8A-4147-A177-3AD203B41FA5}">
                      <a16:colId xmlns:a16="http://schemas.microsoft.com/office/drawing/2014/main" val="20000"/>
                    </a:ext>
                  </a:extLst>
                </a:gridCol>
                <a:gridCol w="3100004">
                  <a:extLst>
                    <a:ext uri="{9D8B030D-6E8A-4147-A177-3AD203B41FA5}">
                      <a16:colId xmlns:a16="http://schemas.microsoft.com/office/drawing/2014/main" val="20001"/>
                    </a:ext>
                  </a:extLst>
                </a:gridCol>
              </a:tblGrid>
              <a:tr h="723900">
                <a:tc>
                  <a:txBody>
                    <a:bodyPr/>
                    <a:lstStyle/>
                    <a:p>
                      <a:pPr algn="r">
                        <a:spcBef>
                          <a:spcPts val="450"/>
                        </a:spcBef>
                        <a:spcAft>
                          <a:spcPts val="365"/>
                        </a:spcAft>
                        <a:tabLst>
                          <a:tab pos="-914400" algn="l"/>
                          <a:tab pos="-457200" algn="l"/>
                          <a:tab pos="152400" algn="l"/>
                          <a:tab pos="304800" algn="l"/>
                          <a:tab pos="457200" algn="l"/>
                        </a:tabLst>
                      </a:pPr>
                      <a:r>
                        <a:rPr lang="nl-NL" sz="2000" dirty="0">
                          <a:effectLst/>
                        </a:rPr>
                        <a:t>dosering in l of kg per ha</a:t>
                      </a:r>
                      <a:endParaRPr lang="nl-NL" sz="20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2000" dirty="0">
                          <a:effectLst/>
                        </a:rPr>
                        <a:t>dosering in ml of gr per are</a:t>
                      </a:r>
                    </a:p>
                    <a:p>
                      <a:pPr algn="r">
                        <a:spcBef>
                          <a:spcPts val="450"/>
                        </a:spcBef>
                        <a:spcAft>
                          <a:spcPts val="365"/>
                        </a:spcAft>
                        <a:tabLst>
                          <a:tab pos="-914400" algn="l"/>
                          <a:tab pos="-457200" algn="l"/>
                          <a:tab pos="152400" algn="l"/>
                          <a:tab pos="304800" algn="l"/>
                          <a:tab pos="457200" algn="l"/>
                        </a:tabLst>
                      </a:pPr>
                      <a:endParaRPr lang="nl-NL" sz="20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0"/>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5 l/ha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50 ml/are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1"/>
                  </a:ext>
                </a:extLst>
              </a:tr>
              <a:tr h="374172">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3 kg/ha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gr/are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2"/>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l/ha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20 ml/are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3"/>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6 l/ha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ml/are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4"/>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2 l/ha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ml/are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5"/>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0,5 kg/ha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gr/are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6"/>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kg/ha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30 gr/are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7"/>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l/ha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50 cc/are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8"/>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l/ha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60 cc/are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09"/>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kg/ha</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12 gr/are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10"/>
                  </a:ext>
                </a:extLst>
              </a:tr>
              <a:tr h="341995">
                <a:tc>
                  <a:txBody>
                    <a:bodyPr/>
                    <a:lstStyle/>
                    <a:p>
                      <a:pPr algn="r">
                        <a:spcBef>
                          <a:spcPts val="450"/>
                        </a:spcBef>
                        <a:spcAft>
                          <a:spcPts val="365"/>
                        </a:spcAft>
                        <a:tabLst>
                          <a:tab pos="-914400" algn="l"/>
                          <a:tab pos="-457200" algn="l"/>
                          <a:tab pos="152400" algn="l"/>
                          <a:tab pos="304800" algn="l"/>
                          <a:tab pos="457200" algn="l"/>
                        </a:tabLst>
                      </a:pPr>
                      <a:r>
                        <a:rPr lang="en-GB" sz="1800">
                          <a:effectLst/>
                        </a:rPr>
                        <a:t>4,5 l/ha</a:t>
                      </a:r>
                      <a:endParaRPr lang="nl-NL" sz="1800">
                        <a:effectLst/>
                        <a:latin typeface="Courier"/>
                        <a:ea typeface="Times New Roman" panose="02020603050405020304" pitchFamily="18" charset="0"/>
                        <a:cs typeface="Times New Roman" panose="02020603050405020304" pitchFamily="18" charset="0"/>
                      </a:endParaRPr>
                    </a:p>
                  </a:txBody>
                  <a:tcPr marL="81898" marR="81898" marT="0" marB="0"/>
                </a:tc>
                <a:tc>
                  <a:txBody>
                    <a:bodyPr/>
                    <a:lstStyle/>
                    <a:p>
                      <a:pPr algn="r">
                        <a:spcBef>
                          <a:spcPts val="450"/>
                        </a:spcBef>
                        <a:spcAft>
                          <a:spcPts val="365"/>
                        </a:spcAft>
                        <a:tabLst>
                          <a:tab pos="-914400" algn="l"/>
                          <a:tab pos="-457200" algn="l"/>
                          <a:tab pos="152400" algn="l"/>
                          <a:tab pos="304800" algn="l"/>
                          <a:tab pos="457200" algn="l"/>
                        </a:tabLst>
                      </a:pPr>
                      <a:r>
                        <a:rPr lang="en-GB" sz="1800" dirty="0">
                          <a:effectLst/>
                        </a:rPr>
                        <a:t> ml/are</a:t>
                      </a:r>
                      <a:endParaRPr lang="nl-NL" sz="1800" dirty="0">
                        <a:effectLst/>
                        <a:latin typeface="Courier"/>
                        <a:ea typeface="Times New Roman" panose="02020603050405020304" pitchFamily="18" charset="0"/>
                        <a:cs typeface="Times New Roman" panose="02020603050405020304" pitchFamily="18" charset="0"/>
                      </a:endParaRPr>
                    </a:p>
                  </a:txBody>
                  <a:tcPr marL="81898" marR="81898" marT="0" marB="0"/>
                </a:tc>
                <a:extLst>
                  <a:ext uri="{0D108BD9-81ED-4DB2-BD59-A6C34878D82A}">
                    <a16:rowId xmlns:a16="http://schemas.microsoft.com/office/drawing/2014/main" val="10011"/>
                  </a:ext>
                </a:extLst>
              </a:tr>
            </a:tbl>
          </a:graphicData>
        </a:graphic>
      </p:graphicFrame>
      <p:sp>
        <p:nvSpPr>
          <p:cNvPr id="19500" name="Rectangle 1">
            <a:extLst>
              <a:ext uri="{FF2B5EF4-FFF2-40B4-BE49-F238E27FC236}">
                <a16:creationId xmlns:a16="http://schemas.microsoft.com/office/drawing/2014/main" id="{11EE5514-0C9C-42E0-A4CA-BA078C3F7ADD}"/>
              </a:ext>
            </a:extLst>
          </p:cNvPr>
          <p:cNvSpPr>
            <a:spLocks noChangeArrowheads="1"/>
          </p:cNvSpPr>
          <p:nvPr/>
        </p:nvSpPr>
        <p:spPr bwMode="auto">
          <a:xfrm>
            <a:off x="0" y="0"/>
            <a:ext cx="1287145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nl-NL" altLang="nl-NL" sz="1800">
              <a:latin typeface="Arial" panose="020B0604020202020204" pitchFamily="34" charset="0"/>
            </a:endParaRPr>
          </a:p>
        </p:txBody>
      </p:sp>
      <p:sp>
        <p:nvSpPr>
          <p:cNvPr id="9" name="Tekstvak 8">
            <a:extLst>
              <a:ext uri="{FF2B5EF4-FFF2-40B4-BE49-F238E27FC236}">
                <a16:creationId xmlns:a16="http://schemas.microsoft.com/office/drawing/2014/main" id="{C31CF3A3-64DB-40F0-A8AB-562B8722A21D}"/>
              </a:ext>
            </a:extLst>
          </p:cNvPr>
          <p:cNvSpPr txBox="1">
            <a:spLocks noChangeArrowheads="1"/>
          </p:cNvSpPr>
          <p:nvPr/>
        </p:nvSpPr>
        <p:spPr bwMode="auto">
          <a:xfrm>
            <a:off x="7429500" y="2613025"/>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30</a:t>
            </a:r>
          </a:p>
        </p:txBody>
      </p:sp>
      <p:sp>
        <p:nvSpPr>
          <p:cNvPr id="10" name="Tekstvak 9">
            <a:extLst>
              <a:ext uri="{FF2B5EF4-FFF2-40B4-BE49-F238E27FC236}">
                <a16:creationId xmlns:a16="http://schemas.microsoft.com/office/drawing/2014/main" id="{0A90263B-B8A3-41CC-8552-86A23D1A6D26}"/>
              </a:ext>
            </a:extLst>
          </p:cNvPr>
          <p:cNvSpPr txBox="1">
            <a:spLocks noChangeArrowheads="1"/>
          </p:cNvSpPr>
          <p:nvPr/>
        </p:nvSpPr>
        <p:spPr bwMode="auto">
          <a:xfrm>
            <a:off x="4616450" y="2971800"/>
            <a:ext cx="31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2</a:t>
            </a:r>
          </a:p>
        </p:txBody>
      </p:sp>
      <p:sp>
        <p:nvSpPr>
          <p:cNvPr id="11" name="Tekstvak 10">
            <a:extLst>
              <a:ext uri="{FF2B5EF4-FFF2-40B4-BE49-F238E27FC236}">
                <a16:creationId xmlns:a16="http://schemas.microsoft.com/office/drawing/2014/main" id="{D6F9B04F-6F5A-44CC-9B43-DF29A54B8EAB}"/>
              </a:ext>
            </a:extLst>
          </p:cNvPr>
          <p:cNvSpPr txBox="1">
            <a:spLocks noChangeArrowheads="1"/>
          </p:cNvSpPr>
          <p:nvPr/>
        </p:nvSpPr>
        <p:spPr bwMode="auto">
          <a:xfrm>
            <a:off x="7329488" y="3313113"/>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60</a:t>
            </a:r>
          </a:p>
        </p:txBody>
      </p:sp>
      <p:sp>
        <p:nvSpPr>
          <p:cNvPr id="12" name="Tekstvak 11">
            <a:extLst>
              <a:ext uri="{FF2B5EF4-FFF2-40B4-BE49-F238E27FC236}">
                <a16:creationId xmlns:a16="http://schemas.microsoft.com/office/drawing/2014/main" id="{368EDCA0-D93E-4CFE-AB0B-EB6CD2D30A9D}"/>
              </a:ext>
            </a:extLst>
          </p:cNvPr>
          <p:cNvSpPr txBox="1">
            <a:spLocks noChangeArrowheads="1"/>
          </p:cNvSpPr>
          <p:nvPr/>
        </p:nvSpPr>
        <p:spPr bwMode="auto">
          <a:xfrm>
            <a:off x="7366000" y="368300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20</a:t>
            </a:r>
          </a:p>
        </p:txBody>
      </p:sp>
      <p:sp>
        <p:nvSpPr>
          <p:cNvPr id="13" name="Tekstvak 12">
            <a:extLst>
              <a:ext uri="{FF2B5EF4-FFF2-40B4-BE49-F238E27FC236}">
                <a16:creationId xmlns:a16="http://schemas.microsoft.com/office/drawing/2014/main" id="{F87FBA6E-9DF2-4A2A-8CD7-0366B493B684}"/>
              </a:ext>
            </a:extLst>
          </p:cNvPr>
          <p:cNvSpPr txBox="1">
            <a:spLocks noChangeArrowheads="1"/>
          </p:cNvSpPr>
          <p:nvPr/>
        </p:nvSpPr>
        <p:spPr bwMode="auto">
          <a:xfrm>
            <a:off x="7513638" y="4017963"/>
            <a:ext cx="514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5</a:t>
            </a:r>
          </a:p>
        </p:txBody>
      </p:sp>
      <p:sp>
        <p:nvSpPr>
          <p:cNvPr id="14" name="Tekstvak 13">
            <a:extLst>
              <a:ext uri="{FF2B5EF4-FFF2-40B4-BE49-F238E27FC236}">
                <a16:creationId xmlns:a16="http://schemas.microsoft.com/office/drawing/2014/main" id="{93072511-DD0E-41E2-A676-33B1629C3175}"/>
              </a:ext>
            </a:extLst>
          </p:cNvPr>
          <p:cNvSpPr txBox="1">
            <a:spLocks noChangeArrowheads="1"/>
          </p:cNvSpPr>
          <p:nvPr/>
        </p:nvSpPr>
        <p:spPr bwMode="auto">
          <a:xfrm>
            <a:off x="4468813" y="4343400"/>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3</a:t>
            </a:r>
          </a:p>
        </p:txBody>
      </p:sp>
      <p:sp>
        <p:nvSpPr>
          <p:cNvPr id="15" name="Tekstvak 14">
            <a:extLst>
              <a:ext uri="{FF2B5EF4-FFF2-40B4-BE49-F238E27FC236}">
                <a16:creationId xmlns:a16="http://schemas.microsoft.com/office/drawing/2014/main" id="{993E9325-1305-46D5-99CA-1A380AFF949F}"/>
              </a:ext>
            </a:extLst>
          </p:cNvPr>
          <p:cNvSpPr txBox="1">
            <a:spLocks noChangeArrowheads="1"/>
          </p:cNvSpPr>
          <p:nvPr/>
        </p:nvSpPr>
        <p:spPr bwMode="auto">
          <a:xfrm>
            <a:off x="4616450" y="4670425"/>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5</a:t>
            </a:r>
          </a:p>
        </p:txBody>
      </p:sp>
      <p:sp>
        <p:nvSpPr>
          <p:cNvPr id="16" name="Tekstvak 15">
            <a:extLst>
              <a:ext uri="{FF2B5EF4-FFF2-40B4-BE49-F238E27FC236}">
                <a16:creationId xmlns:a16="http://schemas.microsoft.com/office/drawing/2014/main" id="{7EF57C72-35F9-4CF0-8ED5-47395A5029D7}"/>
              </a:ext>
            </a:extLst>
          </p:cNvPr>
          <p:cNvSpPr txBox="1">
            <a:spLocks noChangeArrowheads="1"/>
          </p:cNvSpPr>
          <p:nvPr/>
        </p:nvSpPr>
        <p:spPr bwMode="auto">
          <a:xfrm>
            <a:off x="4616450" y="5026025"/>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6</a:t>
            </a:r>
          </a:p>
        </p:txBody>
      </p:sp>
      <p:sp>
        <p:nvSpPr>
          <p:cNvPr id="17" name="Tekstvak 16">
            <a:extLst>
              <a:ext uri="{FF2B5EF4-FFF2-40B4-BE49-F238E27FC236}">
                <a16:creationId xmlns:a16="http://schemas.microsoft.com/office/drawing/2014/main" id="{FE89D632-B71E-449B-B856-FF442131C8BB}"/>
              </a:ext>
            </a:extLst>
          </p:cNvPr>
          <p:cNvSpPr txBox="1">
            <a:spLocks noChangeArrowheads="1"/>
          </p:cNvSpPr>
          <p:nvPr/>
        </p:nvSpPr>
        <p:spPr bwMode="auto">
          <a:xfrm>
            <a:off x="4267200" y="5365750"/>
            <a:ext cx="504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1,2</a:t>
            </a:r>
          </a:p>
        </p:txBody>
      </p:sp>
      <p:sp>
        <p:nvSpPr>
          <p:cNvPr id="18" name="Tekstvak 17">
            <a:extLst>
              <a:ext uri="{FF2B5EF4-FFF2-40B4-BE49-F238E27FC236}">
                <a16:creationId xmlns:a16="http://schemas.microsoft.com/office/drawing/2014/main" id="{09AB3D51-DAF1-4643-8BCF-7857E5C7218D}"/>
              </a:ext>
            </a:extLst>
          </p:cNvPr>
          <p:cNvSpPr txBox="1">
            <a:spLocks noChangeArrowheads="1"/>
          </p:cNvSpPr>
          <p:nvPr/>
        </p:nvSpPr>
        <p:spPr bwMode="auto">
          <a:xfrm>
            <a:off x="7329488" y="5705475"/>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800">
                <a:solidFill>
                  <a:srgbClr val="FF0000"/>
                </a:solidFill>
                <a:latin typeface="Arial" panose="020B0604020202020204" pitchFamily="34" charset="0"/>
              </a:rPr>
              <a:t>45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a16="http://schemas.microsoft.com/office/drawing/2014/main" id="{C9F42266-16BC-4416-9E26-54084A2618FB}"/>
              </a:ext>
            </a:extLst>
          </p:cNvPr>
          <p:cNvSpPr>
            <a:spLocks noGrp="1"/>
          </p:cNvSpPr>
          <p:nvPr>
            <p:ph type="title"/>
          </p:nvPr>
        </p:nvSpPr>
        <p:spPr>
          <a:xfrm>
            <a:off x="1187450" y="280986"/>
            <a:ext cx="7772400" cy="690563"/>
          </a:xfrm>
        </p:spPr>
        <p:txBody>
          <a:bodyPr/>
          <a:lstStyle/>
          <a:p>
            <a:pPr algn="ctr" eaLnBrk="1" hangingPunct="1"/>
            <a:r>
              <a:rPr lang="nl-NL" altLang="nl-NL" dirty="0">
                <a:solidFill>
                  <a:srgbClr val="000000"/>
                </a:solidFill>
                <a:ea typeface="ＭＳ Ｐゴシック" panose="020B0600070205080204" pitchFamily="34" charset="-128"/>
              </a:rPr>
              <a:t>Berekeningen</a:t>
            </a:r>
            <a:endParaRPr lang="nl-NL" altLang="nl-NL" dirty="0">
              <a:ea typeface="ＭＳ Ｐゴシック" panose="020B0600070205080204" pitchFamily="34" charset="-128"/>
            </a:endParaRPr>
          </a:p>
        </p:txBody>
      </p:sp>
      <p:graphicFrame>
        <p:nvGraphicFramePr>
          <p:cNvPr id="2" name="Tijdelijke aanduiding voor inhoud 1">
            <a:extLst>
              <a:ext uri="{FF2B5EF4-FFF2-40B4-BE49-F238E27FC236}">
                <a16:creationId xmlns:a16="http://schemas.microsoft.com/office/drawing/2014/main" id="{7A10915C-08CA-44CE-9D20-A7FCF05F0215}"/>
              </a:ext>
            </a:extLst>
          </p:cNvPr>
          <p:cNvGraphicFramePr>
            <a:graphicFrameLocks noGrp="1"/>
          </p:cNvGraphicFramePr>
          <p:nvPr>
            <p:ph idx="1"/>
            <p:extLst>
              <p:ext uri="{D42A27DB-BD31-4B8C-83A1-F6EECF244321}">
                <p14:modId xmlns:p14="http://schemas.microsoft.com/office/powerpoint/2010/main" val="1715588005"/>
              </p:ext>
            </p:extLst>
          </p:nvPr>
        </p:nvGraphicFramePr>
        <p:xfrm>
          <a:off x="1187450" y="1196752"/>
          <a:ext cx="7478713" cy="5184578"/>
        </p:xfrm>
        <a:graphic>
          <a:graphicData uri="http://schemas.openxmlformats.org/drawingml/2006/table">
            <a:tbl>
              <a:tblPr>
                <a:tableStyleId>{616DA210-FB5B-4158-B5E0-FEB733F419BA}</a:tableStyleId>
              </a:tblPr>
              <a:tblGrid>
                <a:gridCol w="1245209">
                  <a:extLst>
                    <a:ext uri="{9D8B030D-6E8A-4147-A177-3AD203B41FA5}">
                      <a16:colId xmlns:a16="http://schemas.microsoft.com/office/drawing/2014/main" val="20000"/>
                    </a:ext>
                  </a:extLst>
                </a:gridCol>
                <a:gridCol w="1167279">
                  <a:extLst>
                    <a:ext uri="{9D8B030D-6E8A-4147-A177-3AD203B41FA5}">
                      <a16:colId xmlns:a16="http://schemas.microsoft.com/office/drawing/2014/main" val="20001"/>
                    </a:ext>
                  </a:extLst>
                </a:gridCol>
                <a:gridCol w="1939110">
                  <a:extLst>
                    <a:ext uri="{9D8B030D-6E8A-4147-A177-3AD203B41FA5}">
                      <a16:colId xmlns:a16="http://schemas.microsoft.com/office/drawing/2014/main" val="20002"/>
                    </a:ext>
                  </a:extLst>
                </a:gridCol>
                <a:gridCol w="705507">
                  <a:extLst>
                    <a:ext uri="{9D8B030D-6E8A-4147-A177-3AD203B41FA5}">
                      <a16:colId xmlns:a16="http://schemas.microsoft.com/office/drawing/2014/main" val="20003"/>
                    </a:ext>
                  </a:extLst>
                </a:gridCol>
                <a:gridCol w="988208">
                  <a:extLst>
                    <a:ext uri="{9D8B030D-6E8A-4147-A177-3AD203B41FA5}">
                      <a16:colId xmlns:a16="http://schemas.microsoft.com/office/drawing/2014/main" val="20004"/>
                    </a:ext>
                  </a:extLst>
                </a:gridCol>
                <a:gridCol w="1433400">
                  <a:extLst>
                    <a:ext uri="{9D8B030D-6E8A-4147-A177-3AD203B41FA5}">
                      <a16:colId xmlns:a16="http://schemas.microsoft.com/office/drawing/2014/main" val="20005"/>
                    </a:ext>
                  </a:extLst>
                </a:gridCol>
              </a:tblGrid>
              <a:tr h="879748">
                <a:tc>
                  <a:txBody>
                    <a:bodyPr/>
                    <a:lstStyle/>
                    <a:p>
                      <a:pPr algn="ctr">
                        <a:spcBef>
                          <a:spcPts val="10"/>
                        </a:spcBef>
                        <a:spcAft>
                          <a:spcPts val="0"/>
                        </a:spcAft>
                        <a:tabLst>
                          <a:tab pos="-914400" algn="l"/>
                          <a:tab pos="-457200" algn="l"/>
                          <a:tab pos="152400" algn="l"/>
                          <a:tab pos="304800" algn="l"/>
                          <a:tab pos="457200" algn="l"/>
                        </a:tabLst>
                      </a:pPr>
                      <a:r>
                        <a:rPr lang="en-GB" sz="1800" dirty="0">
                          <a:effectLst/>
                        </a:rPr>
                        <a:t>dose­ring</a:t>
                      </a:r>
                      <a:endParaRPr lang="nl-NL" sz="1800" dirty="0">
                        <a:effectLst/>
                      </a:endParaRPr>
                    </a:p>
                    <a:p>
                      <a:pPr algn="ctr">
                        <a:spcAft>
                          <a:spcPts val="550"/>
                        </a:spcAft>
                        <a:tabLst>
                          <a:tab pos="-914400" algn="l"/>
                          <a:tab pos="-457200" algn="l"/>
                          <a:tab pos="152400" algn="l"/>
                          <a:tab pos="304800" algn="l"/>
                          <a:tab pos="457200" algn="l"/>
                        </a:tabLst>
                      </a:pPr>
                      <a:r>
                        <a:rPr lang="en-GB" sz="1800" dirty="0">
                          <a:effectLst/>
                        </a:rPr>
                        <a:t>middel wa­ter</a:t>
                      </a:r>
                      <a:endParaRPr lang="nl-NL" sz="18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n-GB" sz="1800" dirty="0">
                          <a:effectLst/>
                        </a:rPr>
                        <a:t>te be­spui­ten</a:t>
                      </a:r>
                      <a:endParaRPr lang="nl-NL" sz="1800" dirty="0">
                        <a:effectLst/>
                      </a:endParaRPr>
                    </a:p>
                    <a:p>
                      <a:pPr algn="ctr">
                        <a:spcAft>
                          <a:spcPts val="550"/>
                        </a:spcAft>
                        <a:tabLst>
                          <a:tab pos="-914400" algn="l"/>
                          <a:tab pos="-457200" algn="l"/>
                          <a:tab pos="152400" algn="l"/>
                          <a:tab pos="304800" algn="l"/>
                          <a:tab pos="457200" algn="l"/>
                        </a:tabLst>
                      </a:pPr>
                      <a:r>
                        <a:rPr lang="en-GB" sz="1800" dirty="0">
                          <a:effectLst/>
                        </a:rPr>
                        <a:t>opper­vlak</a:t>
                      </a:r>
                      <a:endParaRPr lang="nl-NL" sz="18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nl-NL" sz="1800" dirty="0">
                          <a:effectLst/>
                        </a:rPr>
                        <a:t>benodigde hoe­veel­heid</a:t>
                      </a:r>
                    </a:p>
                    <a:p>
                      <a:pPr algn="ctr">
                        <a:spcAft>
                          <a:spcPts val="550"/>
                        </a:spcAft>
                        <a:tabLst>
                          <a:tab pos="-914400" algn="l"/>
                          <a:tab pos="-457200" algn="l"/>
                          <a:tab pos="152400" algn="l"/>
                          <a:tab pos="304800" algn="l"/>
                          <a:tab pos="457200" algn="l"/>
                        </a:tabLst>
                      </a:pPr>
                      <a:r>
                        <a:rPr lang="nl-NL" sz="1800" dirty="0">
                          <a:effectLst/>
                        </a:rPr>
                        <a:t>water en middel</a:t>
                      </a:r>
                      <a:endParaRPr lang="nl-NL" sz="18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s-ES_tradnl" sz="1800" dirty="0">
                          <a:effectLst/>
                        </a:rPr>
                        <a:t>tank-</a:t>
                      </a:r>
                      <a:endParaRPr lang="nl-NL" sz="1800" dirty="0">
                        <a:effectLst/>
                      </a:endParaRPr>
                    </a:p>
                    <a:p>
                      <a:pPr algn="ctr">
                        <a:spcAft>
                          <a:spcPts val="550"/>
                        </a:spcAft>
                        <a:tabLst>
                          <a:tab pos="-914400" algn="l"/>
                          <a:tab pos="-457200" algn="l"/>
                          <a:tab pos="152400" algn="l"/>
                          <a:tab pos="304800" algn="l"/>
                          <a:tab pos="457200" algn="l"/>
                        </a:tabLst>
                      </a:pPr>
                      <a:r>
                        <a:rPr lang="es-ES_tradnl" sz="1800" dirty="0">
                          <a:effectLst/>
                        </a:rPr>
                        <a:t>in­h­oud</a:t>
                      </a:r>
                      <a:endParaRPr lang="nl-NL" sz="18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s-ES_tradnl" sz="1800" dirty="0">
                          <a:effectLst/>
                        </a:rPr>
                        <a:t>aan­tal</a:t>
                      </a:r>
                      <a:endParaRPr lang="nl-NL" sz="1800" dirty="0">
                        <a:effectLst/>
                      </a:endParaRPr>
                    </a:p>
                    <a:p>
                      <a:pPr algn="ctr">
                        <a:spcAft>
                          <a:spcPts val="550"/>
                        </a:spcAft>
                        <a:tabLst>
                          <a:tab pos="-914400" algn="l"/>
                          <a:tab pos="-457200" algn="l"/>
                          <a:tab pos="152400" algn="l"/>
                          <a:tab pos="304800" algn="l"/>
                          <a:tab pos="457200" algn="l"/>
                        </a:tabLst>
                      </a:pPr>
                      <a:r>
                        <a:rPr lang="es-ES_tradnl" sz="1800" dirty="0">
                          <a:effectLst/>
                        </a:rPr>
                        <a:t>tanks</a:t>
                      </a:r>
                      <a:endParaRPr lang="nl-NL" sz="18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s-ES_tradnl" sz="1800" dirty="0">
                          <a:effectLst/>
                        </a:rPr>
                        <a:t>hoeveel­heid</a:t>
                      </a:r>
                      <a:endParaRPr lang="nl-NL" sz="1800" dirty="0">
                        <a:effectLst/>
                      </a:endParaRPr>
                    </a:p>
                    <a:p>
                      <a:pPr algn="ctr">
                        <a:spcAft>
                          <a:spcPts val="550"/>
                        </a:spcAft>
                        <a:tabLst>
                          <a:tab pos="-914400" algn="l"/>
                          <a:tab pos="-457200" algn="l"/>
                          <a:tab pos="152400" algn="l"/>
                          <a:tab pos="304800" algn="l"/>
                          <a:tab pos="457200" algn="l"/>
                        </a:tabLst>
                      </a:pPr>
                      <a:r>
                        <a:rPr lang="es-ES_tradnl" sz="1800" dirty="0">
                          <a:effectLst/>
                        </a:rPr>
                        <a:t>middel per tank</a:t>
                      </a:r>
                      <a:endParaRPr lang="nl-NL" sz="1800" dirty="0">
                        <a:effectLst/>
                        <a:latin typeface="Courier"/>
                        <a:ea typeface="Times New Roman" panose="02020603050405020304" pitchFamily="18" charset="0"/>
                        <a:cs typeface="Times New Roman" panose="02020603050405020304" pitchFamily="18" charset="0"/>
                      </a:endParaRPr>
                    </a:p>
                  </a:txBody>
                  <a:tcPr marL="35562" marR="35562" marT="0" marB="0"/>
                </a:tc>
                <a:extLst>
                  <a:ext uri="{0D108BD9-81ED-4DB2-BD59-A6C34878D82A}">
                    <a16:rowId xmlns:a16="http://schemas.microsoft.com/office/drawing/2014/main" val="10000"/>
                  </a:ext>
                </a:extLst>
              </a:tr>
              <a:tr h="794662">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  3 l/ha</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400 l/ha</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5000 m²</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0,5 ha </a:t>
                      </a:r>
                      <a:r>
                        <a:rPr lang="nl-NL" sz="1400" dirty="0">
                          <a:effectLst/>
                          <a:sym typeface="Symbol" panose="05050102010706020507" pitchFamily="18" charset="2"/>
                        </a:rPr>
                        <a:t></a:t>
                      </a:r>
                      <a:r>
                        <a:rPr lang="es-ES_tradnl" sz="1400" dirty="0">
                          <a:effectLst/>
                        </a:rPr>
                        <a:t>   3 l = 1,5 l</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0,5 ha </a:t>
                      </a:r>
                      <a:r>
                        <a:rPr lang="nl-NL" sz="1400" dirty="0">
                          <a:effectLst/>
                          <a:sym typeface="Symbol" panose="05050102010706020507" pitchFamily="18" charset="2"/>
                        </a:rPr>
                        <a:t></a:t>
                      </a:r>
                      <a:r>
                        <a:rPr lang="es-ES_tradnl" sz="1400" dirty="0">
                          <a:effectLst/>
                        </a:rPr>
                        <a:t> 400 l = 200 l</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100 l</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200 </a:t>
                      </a:r>
                      <a:r>
                        <a:rPr lang="nl-NL" sz="1400" dirty="0">
                          <a:effectLst/>
                          <a:sym typeface="Symbol" panose="05050102010706020507" pitchFamily="18" charset="2"/>
                        </a:rPr>
                        <a:t></a:t>
                      </a:r>
                      <a:r>
                        <a:rPr lang="es-ES_tradnl" sz="1400" dirty="0">
                          <a:effectLst/>
                        </a:rPr>
                        <a:t> 100</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 2</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r>
                        <a:rPr lang="es-ES_tradnl" sz="1400" dirty="0">
                          <a:effectLst/>
                        </a:rPr>
                        <a:t>1,5 l </a:t>
                      </a:r>
                      <a:r>
                        <a:rPr lang="nl-NL" sz="1400" dirty="0">
                          <a:effectLst/>
                          <a:sym typeface="Symbol" panose="05050102010706020507" pitchFamily="18" charset="2"/>
                        </a:rPr>
                        <a:t></a:t>
                      </a:r>
                      <a:r>
                        <a:rPr lang="es-ES_tradnl" sz="1400" dirty="0">
                          <a:effectLst/>
                        </a:rPr>
                        <a:t> 2</a:t>
                      </a:r>
                      <a:endParaRPr lang="nl-NL" sz="1400" dirty="0">
                        <a:effectLst/>
                      </a:endParaRPr>
                    </a:p>
                    <a:p>
                      <a:pPr algn="ctr">
                        <a:spcAft>
                          <a:spcPts val="550"/>
                        </a:spcAft>
                        <a:tabLst>
                          <a:tab pos="-914400" algn="l"/>
                          <a:tab pos="-457200" algn="l"/>
                          <a:tab pos="152400" algn="l"/>
                          <a:tab pos="304800" algn="l"/>
                          <a:tab pos="457200" algn="l"/>
                        </a:tabLst>
                      </a:pPr>
                      <a:r>
                        <a:rPr lang="es-ES_tradnl" sz="1400" dirty="0">
                          <a:effectLst/>
                        </a:rPr>
                        <a:t>= 0,75 l</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extLst>
                  <a:ext uri="{0D108BD9-81ED-4DB2-BD59-A6C34878D82A}">
                    <a16:rowId xmlns:a16="http://schemas.microsoft.com/office/drawing/2014/main" val="10001"/>
                  </a:ext>
                </a:extLst>
              </a:tr>
              <a:tr h="1170056">
                <a:tc>
                  <a:txBody>
                    <a:bodyPr/>
                    <a:lstStyle/>
                    <a:p>
                      <a:pPr algn="ctr">
                        <a:spcBef>
                          <a:spcPts val="10"/>
                        </a:spcBef>
                        <a:spcAft>
                          <a:spcPts val="0"/>
                        </a:spcAft>
                        <a:tabLst>
                          <a:tab pos="-914400" algn="l"/>
                          <a:tab pos="-457200" algn="l"/>
                          <a:tab pos="152400" algn="l"/>
                          <a:tab pos="304800" algn="l"/>
                          <a:tab pos="457200" algn="l"/>
                        </a:tabLst>
                      </a:pPr>
                      <a:r>
                        <a:rPr lang="es-ES_tradnl" sz="1400">
                          <a:effectLst/>
                        </a:rPr>
                        <a:t> 20 ml/are</a:t>
                      </a:r>
                      <a:endParaRPr lang="nl-NL" sz="1400">
                        <a:effectLst/>
                      </a:endParaRPr>
                    </a:p>
                    <a:p>
                      <a:pPr algn="ctr">
                        <a:spcAft>
                          <a:spcPts val="0"/>
                        </a:spcAft>
                        <a:tabLst>
                          <a:tab pos="-914400" algn="l"/>
                          <a:tab pos="-457200" algn="l"/>
                          <a:tab pos="152400" algn="l"/>
                          <a:tab pos="304800" algn="l"/>
                          <a:tab pos="457200" algn="l"/>
                        </a:tabLst>
                      </a:pPr>
                      <a:r>
                        <a:rPr lang="es-ES_tradnl" sz="1400">
                          <a:effectLst/>
                        </a:rPr>
                        <a:t> </a:t>
                      </a:r>
                      <a:endParaRPr lang="nl-NL" sz="1400">
                        <a:effectLst/>
                      </a:endParaRPr>
                    </a:p>
                    <a:p>
                      <a:pPr algn="ctr">
                        <a:spcAft>
                          <a:spcPts val="550"/>
                        </a:spcAft>
                        <a:tabLst>
                          <a:tab pos="-914400" algn="l"/>
                          <a:tab pos="-457200" algn="l"/>
                          <a:tab pos="152400" algn="l"/>
                          <a:tab pos="304800" algn="l"/>
                          <a:tab pos="457200" algn="l"/>
                        </a:tabLst>
                      </a:pPr>
                      <a:r>
                        <a:rPr lang="es-ES_tradnl" sz="1400">
                          <a:effectLst/>
                        </a:rPr>
                        <a:t> 20 l/are</a:t>
                      </a:r>
                      <a:endParaRPr lang="nl-NL" sz="140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r>
                        <a:rPr lang="es-ES_tradnl" sz="1400" dirty="0">
                          <a:effectLst/>
                        </a:rPr>
                        <a:t> </a:t>
                      </a:r>
                    </a:p>
                    <a:p>
                      <a:pPr algn="ctr">
                        <a:spcBef>
                          <a:spcPts val="10"/>
                        </a:spcBef>
                        <a:spcAft>
                          <a:spcPts val="550"/>
                        </a:spcAft>
                        <a:tabLst>
                          <a:tab pos="-914400" algn="l"/>
                          <a:tab pos="-457200" algn="l"/>
                          <a:tab pos="152400" algn="l"/>
                          <a:tab pos="304800" algn="l"/>
                          <a:tab pos="457200" algn="l"/>
                        </a:tabLst>
                      </a:pPr>
                      <a:r>
                        <a:rPr lang="es-ES_tradnl" sz="1400" dirty="0">
                          <a:effectLst/>
                        </a:rPr>
                        <a:t> 60 are</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Aft>
                          <a:spcPts val="0"/>
                        </a:spcAft>
                        <a:tabLst>
                          <a:tab pos="-914400" algn="l"/>
                          <a:tab pos="-457200" algn="l"/>
                          <a:tab pos="152400" algn="l"/>
                          <a:tab pos="304800" algn="l"/>
                          <a:tab pos="457200" algn="l"/>
                        </a:tabLst>
                      </a:pPr>
                      <a:r>
                        <a:rPr lang="es-ES_tradnl" sz="1400" dirty="0">
                          <a:effectLst/>
                        </a:rPr>
                        <a:t> </a:t>
                      </a:r>
                      <a:endParaRPr lang="nl-NL" sz="1400" dirty="0">
                        <a:effectLst/>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 10 l</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extLst>
                  <a:ext uri="{0D108BD9-81ED-4DB2-BD59-A6C34878D82A}">
                    <a16:rowId xmlns:a16="http://schemas.microsoft.com/office/drawing/2014/main" val="10002"/>
                  </a:ext>
                </a:extLst>
              </a:tr>
              <a:tr h="1170056">
                <a:tc>
                  <a:txBody>
                    <a:bodyPr/>
                    <a:lstStyle/>
                    <a:p>
                      <a:pPr algn="ctr">
                        <a:spcBef>
                          <a:spcPts val="10"/>
                        </a:spcBef>
                        <a:spcAft>
                          <a:spcPts val="0"/>
                        </a:spcAft>
                        <a:tabLst>
                          <a:tab pos="-914400" algn="l"/>
                          <a:tab pos="-457200" algn="l"/>
                          <a:tab pos="152400" algn="l"/>
                          <a:tab pos="304800" algn="l"/>
                          <a:tab pos="457200" algn="l"/>
                        </a:tabLst>
                      </a:pPr>
                      <a:r>
                        <a:rPr lang="es-ES_tradnl" sz="1400">
                          <a:effectLst/>
                        </a:rPr>
                        <a:t> 40 gr/are</a:t>
                      </a:r>
                      <a:endParaRPr lang="nl-NL" sz="1400">
                        <a:effectLst/>
                      </a:endParaRPr>
                    </a:p>
                    <a:p>
                      <a:pPr algn="ctr">
                        <a:spcAft>
                          <a:spcPts val="0"/>
                        </a:spcAft>
                        <a:tabLst>
                          <a:tab pos="-914400" algn="l"/>
                          <a:tab pos="-457200" algn="l"/>
                          <a:tab pos="152400" algn="l"/>
                          <a:tab pos="304800" algn="l"/>
                          <a:tab pos="457200" algn="l"/>
                        </a:tabLst>
                      </a:pPr>
                      <a:r>
                        <a:rPr lang="es-ES_tradnl" sz="1400">
                          <a:effectLst/>
                        </a:rPr>
                        <a:t> </a:t>
                      </a:r>
                      <a:endParaRPr lang="nl-NL" sz="1400">
                        <a:effectLst/>
                      </a:endParaRPr>
                    </a:p>
                    <a:p>
                      <a:pPr algn="ctr">
                        <a:spcAft>
                          <a:spcPts val="550"/>
                        </a:spcAft>
                        <a:tabLst>
                          <a:tab pos="-914400" algn="l"/>
                          <a:tab pos="-457200" algn="l"/>
                          <a:tab pos="152400" algn="l"/>
                          <a:tab pos="304800" algn="l"/>
                          <a:tab pos="457200" algn="l"/>
                        </a:tabLst>
                      </a:pPr>
                      <a:r>
                        <a:rPr lang="es-ES_tradnl" sz="1400">
                          <a:effectLst/>
                        </a:rPr>
                        <a:t>  5 l/are</a:t>
                      </a:r>
                      <a:endParaRPr lang="nl-NL" sz="140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r>
                        <a:rPr lang="es-ES_tradnl" sz="1400" dirty="0">
                          <a:effectLst/>
                        </a:rPr>
                        <a:t> </a:t>
                      </a:r>
                    </a:p>
                    <a:p>
                      <a:pPr algn="ctr">
                        <a:spcBef>
                          <a:spcPts val="10"/>
                        </a:spcBef>
                        <a:spcAft>
                          <a:spcPts val="550"/>
                        </a:spcAft>
                        <a:tabLst>
                          <a:tab pos="-914400" algn="l"/>
                          <a:tab pos="-457200" algn="l"/>
                          <a:tab pos="152400" algn="l"/>
                          <a:tab pos="304800" algn="l"/>
                          <a:tab pos="457200" algn="l"/>
                        </a:tabLst>
                      </a:pPr>
                      <a:r>
                        <a:rPr lang="es-ES_tradnl" sz="1400" dirty="0">
                          <a:effectLst/>
                        </a:rPr>
                        <a:t> 25 are</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 10 l</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extLst>
                  <a:ext uri="{0D108BD9-81ED-4DB2-BD59-A6C34878D82A}">
                    <a16:rowId xmlns:a16="http://schemas.microsoft.com/office/drawing/2014/main" val="10003"/>
                  </a:ext>
                </a:extLst>
              </a:tr>
              <a:tr h="1170056">
                <a:tc>
                  <a:txBody>
                    <a:bodyPr/>
                    <a:lstStyle/>
                    <a:p>
                      <a:pPr algn="ctr">
                        <a:spcBef>
                          <a:spcPts val="10"/>
                        </a:spcBef>
                        <a:spcAft>
                          <a:spcPts val="0"/>
                        </a:spcAft>
                        <a:tabLst>
                          <a:tab pos="-914400" algn="l"/>
                          <a:tab pos="-457200" algn="l"/>
                          <a:tab pos="152400" algn="l"/>
                          <a:tab pos="304800" algn="l"/>
                          <a:tab pos="457200" algn="l"/>
                        </a:tabLst>
                      </a:pPr>
                      <a:r>
                        <a:rPr lang="es-ES_tradnl" sz="1400">
                          <a:effectLst/>
                        </a:rPr>
                        <a:t>  4 kg/ha</a:t>
                      </a:r>
                      <a:endParaRPr lang="nl-NL" sz="1400">
                        <a:effectLst/>
                      </a:endParaRPr>
                    </a:p>
                    <a:p>
                      <a:pPr algn="ctr">
                        <a:spcAft>
                          <a:spcPts val="0"/>
                        </a:spcAft>
                        <a:tabLst>
                          <a:tab pos="-914400" algn="l"/>
                          <a:tab pos="-457200" algn="l"/>
                          <a:tab pos="152400" algn="l"/>
                          <a:tab pos="304800" algn="l"/>
                          <a:tab pos="457200" algn="l"/>
                        </a:tabLst>
                      </a:pPr>
                      <a:r>
                        <a:rPr lang="es-ES_tradnl" sz="1400">
                          <a:effectLst/>
                        </a:rPr>
                        <a:t> </a:t>
                      </a:r>
                      <a:endParaRPr lang="nl-NL" sz="1400">
                        <a:effectLst/>
                      </a:endParaRPr>
                    </a:p>
                    <a:p>
                      <a:pPr algn="ctr">
                        <a:spcAft>
                          <a:spcPts val="550"/>
                        </a:spcAft>
                        <a:tabLst>
                          <a:tab pos="-914400" algn="l"/>
                          <a:tab pos="-457200" algn="l"/>
                          <a:tab pos="152400" algn="l"/>
                          <a:tab pos="304800" algn="l"/>
                          <a:tab pos="457200" algn="l"/>
                        </a:tabLst>
                      </a:pPr>
                      <a:r>
                        <a:rPr lang="es-ES_tradnl" sz="1400">
                          <a:effectLst/>
                        </a:rPr>
                        <a:t>500 l/h</a:t>
                      </a:r>
                      <a:endParaRPr lang="nl-NL" sz="140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r>
                        <a:rPr lang="es-ES_tradnl" sz="1400" dirty="0">
                          <a:effectLst/>
                        </a:rPr>
                        <a:t>  </a:t>
                      </a:r>
                    </a:p>
                    <a:p>
                      <a:pPr algn="ctr">
                        <a:spcBef>
                          <a:spcPts val="10"/>
                        </a:spcBef>
                        <a:spcAft>
                          <a:spcPts val="550"/>
                        </a:spcAft>
                        <a:tabLst>
                          <a:tab pos="-914400" algn="l"/>
                          <a:tab pos="-457200" algn="l"/>
                          <a:tab pos="152400" algn="l"/>
                          <a:tab pos="304800" algn="l"/>
                          <a:tab pos="457200" algn="l"/>
                        </a:tabLst>
                      </a:pPr>
                      <a:r>
                        <a:rPr lang="es-ES_tradnl" sz="1400" dirty="0">
                          <a:effectLst/>
                        </a:rPr>
                        <a:t> 5 ha</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Aft>
                          <a:spcPts val="0"/>
                        </a:spcAft>
                        <a:tabLst>
                          <a:tab pos="-914400" algn="l"/>
                          <a:tab pos="-457200" algn="l"/>
                          <a:tab pos="152400" algn="l"/>
                          <a:tab pos="304800" algn="l"/>
                          <a:tab pos="457200" algn="l"/>
                        </a:tabLst>
                      </a:pPr>
                      <a:r>
                        <a:rPr lang="es-ES_tradnl" sz="1400" dirty="0">
                          <a:effectLst/>
                        </a:rPr>
                        <a:t> </a:t>
                      </a:r>
                      <a:endParaRPr lang="nl-NL" sz="1400" dirty="0">
                        <a:effectLst/>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es-ES_tradnl" sz="1400" dirty="0">
                        <a:effectLst/>
                      </a:endParaRPr>
                    </a:p>
                    <a:p>
                      <a:pPr algn="ctr">
                        <a:spcBef>
                          <a:spcPts val="10"/>
                        </a:spcBef>
                        <a:spcAft>
                          <a:spcPts val="550"/>
                        </a:spcAft>
                        <a:tabLst>
                          <a:tab pos="-914400" algn="l"/>
                          <a:tab pos="-457200" algn="l"/>
                          <a:tab pos="152400" algn="l"/>
                          <a:tab pos="304800" algn="l"/>
                          <a:tab pos="457200" algn="l"/>
                        </a:tabLst>
                      </a:pPr>
                      <a:r>
                        <a:rPr lang="es-ES_tradnl" sz="1400" dirty="0">
                          <a:effectLst/>
                        </a:rPr>
                        <a:t>400 l</a:t>
                      </a: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tc>
                  <a:txBody>
                    <a:bodyPr/>
                    <a:lstStyle/>
                    <a:p>
                      <a:pPr algn="ctr">
                        <a:spcBef>
                          <a:spcPts val="10"/>
                        </a:spcBef>
                        <a:spcAft>
                          <a:spcPts val="550"/>
                        </a:spcAft>
                        <a:tabLst>
                          <a:tab pos="-914400" algn="l"/>
                          <a:tab pos="-457200" algn="l"/>
                          <a:tab pos="152400" algn="l"/>
                          <a:tab pos="304800" algn="l"/>
                          <a:tab pos="457200" algn="l"/>
                        </a:tabLst>
                      </a:pPr>
                      <a:endParaRPr lang="nl-NL" sz="1400" dirty="0">
                        <a:effectLst/>
                        <a:latin typeface="Courier"/>
                        <a:ea typeface="Times New Roman" panose="02020603050405020304" pitchFamily="18" charset="0"/>
                        <a:cs typeface="Times New Roman" panose="02020603050405020304" pitchFamily="18" charset="0"/>
                      </a:endParaRPr>
                    </a:p>
                  </a:txBody>
                  <a:tcPr marL="35562" marR="35562" marT="0" marB="0"/>
                </a:tc>
                <a:extLst>
                  <a:ext uri="{0D108BD9-81ED-4DB2-BD59-A6C34878D82A}">
                    <a16:rowId xmlns:a16="http://schemas.microsoft.com/office/drawing/2014/main" val="10004"/>
                  </a:ext>
                </a:extLst>
              </a:tr>
            </a:tbl>
          </a:graphicData>
        </a:graphic>
      </p:graphicFrame>
      <p:sp>
        <p:nvSpPr>
          <p:cNvPr id="13359" name="Tekstvak 2">
            <a:extLst>
              <a:ext uri="{FF2B5EF4-FFF2-40B4-BE49-F238E27FC236}">
                <a16:creationId xmlns:a16="http://schemas.microsoft.com/office/drawing/2014/main" id="{6BC6AD78-4D8B-426B-99A1-990203724BA7}"/>
              </a:ext>
            </a:extLst>
          </p:cNvPr>
          <p:cNvSpPr txBox="1">
            <a:spLocks noChangeArrowheads="1"/>
          </p:cNvSpPr>
          <p:nvPr/>
        </p:nvSpPr>
        <p:spPr bwMode="auto">
          <a:xfrm>
            <a:off x="3492500" y="3213100"/>
            <a:ext cx="18494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60 x 20 ml = 1200 ml</a:t>
            </a:r>
          </a:p>
        </p:txBody>
      </p:sp>
      <p:sp>
        <p:nvSpPr>
          <p:cNvPr id="13360" name="Tekstvak 3">
            <a:extLst>
              <a:ext uri="{FF2B5EF4-FFF2-40B4-BE49-F238E27FC236}">
                <a16:creationId xmlns:a16="http://schemas.microsoft.com/office/drawing/2014/main" id="{5743BC23-7B9F-40EF-A2F2-E2B6BC2AB12E}"/>
              </a:ext>
            </a:extLst>
          </p:cNvPr>
          <p:cNvSpPr txBox="1">
            <a:spLocks noChangeArrowheads="1"/>
          </p:cNvSpPr>
          <p:nvPr/>
        </p:nvSpPr>
        <p:spPr bwMode="auto">
          <a:xfrm>
            <a:off x="3590925" y="3644900"/>
            <a:ext cx="165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60 x 20 lt = 1200 lt</a:t>
            </a:r>
          </a:p>
        </p:txBody>
      </p:sp>
      <p:sp>
        <p:nvSpPr>
          <p:cNvPr id="13361" name="Tekstvak 4">
            <a:extLst>
              <a:ext uri="{FF2B5EF4-FFF2-40B4-BE49-F238E27FC236}">
                <a16:creationId xmlns:a16="http://schemas.microsoft.com/office/drawing/2014/main" id="{0D3D8AF2-BC5D-4101-95CE-9C35F88BE61A}"/>
              </a:ext>
            </a:extLst>
          </p:cNvPr>
          <p:cNvSpPr txBox="1">
            <a:spLocks noChangeArrowheads="1"/>
          </p:cNvSpPr>
          <p:nvPr/>
        </p:nvSpPr>
        <p:spPr bwMode="auto">
          <a:xfrm>
            <a:off x="6129338" y="3230563"/>
            <a:ext cx="10683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1200 : 10 lt</a:t>
            </a:r>
          </a:p>
          <a:p>
            <a:pPr>
              <a:lnSpc>
                <a:spcPct val="100000"/>
              </a:lnSpc>
              <a:spcBef>
                <a:spcPct val="0"/>
              </a:spcBef>
              <a:buFontTx/>
              <a:buNone/>
            </a:pPr>
            <a:r>
              <a:rPr lang="nl-NL" altLang="nl-NL" sz="1400">
                <a:solidFill>
                  <a:srgbClr val="FF0000"/>
                </a:solidFill>
                <a:latin typeface="Arial" panose="020B0604020202020204" pitchFamily="34" charset="0"/>
              </a:rPr>
              <a:t>   = 120</a:t>
            </a:r>
          </a:p>
        </p:txBody>
      </p:sp>
      <p:sp>
        <p:nvSpPr>
          <p:cNvPr id="13362" name="Tekstvak 5">
            <a:extLst>
              <a:ext uri="{FF2B5EF4-FFF2-40B4-BE49-F238E27FC236}">
                <a16:creationId xmlns:a16="http://schemas.microsoft.com/office/drawing/2014/main" id="{065554ED-3E6E-47B4-B2E9-658DADCA4164}"/>
              </a:ext>
            </a:extLst>
          </p:cNvPr>
          <p:cNvSpPr txBox="1">
            <a:spLocks noChangeArrowheads="1"/>
          </p:cNvSpPr>
          <p:nvPr/>
        </p:nvSpPr>
        <p:spPr bwMode="auto">
          <a:xfrm>
            <a:off x="7340600" y="3282950"/>
            <a:ext cx="1317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1200 ml : 120 </a:t>
            </a:r>
          </a:p>
          <a:p>
            <a:pPr>
              <a:lnSpc>
                <a:spcPct val="100000"/>
              </a:lnSpc>
              <a:spcBef>
                <a:spcPct val="0"/>
              </a:spcBef>
              <a:buFontTx/>
              <a:buNone/>
            </a:pPr>
            <a:r>
              <a:rPr lang="nl-NL" altLang="nl-NL" sz="1400">
                <a:solidFill>
                  <a:srgbClr val="FF0000"/>
                </a:solidFill>
                <a:latin typeface="Arial" panose="020B0604020202020204" pitchFamily="34" charset="0"/>
              </a:rPr>
              <a:t>        = 10</a:t>
            </a:r>
          </a:p>
        </p:txBody>
      </p:sp>
      <p:sp>
        <p:nvSpPr>
          <p:cNvPr id="13363" name="Tekstvak 7">
            <a:extLst>
              <a:ext uri="{FF2B5EF4-FFF2-40B4-BE49-F238E27FC236}">
                <a16:creationId xmlns:a16="http://schemas.microsoft.com/office/drawing/2014/main" id="{3A981341-AD41-4FFB-BADF-3DB4B4B23EEE}"/>
              </a:ext>
            </a:extLst>
          </p:cNvPr>
          <p:cNvSpPr txBox="1">
            <a:spLocks noChangeArrowheads="1"/>
          </p:cNvSpPr>
          <p:nvPr/>
        </p:nvSpPr>
        <p:spPr bwMode="auto">
          <a:xfrm>
            <a:off x="3492500" y="4365625"/>
            <a:ext cx="17891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dirty="0">
                <a:solidFill>
                  <a:srgbClr val="FF0000"/>
                </a:solidFill>
                <a:latin typeface="Arial" panose="020B0604020202020204" pitchFamily="34" charset="0"/>
              </a:rPr>
              <a:t>25 x 40 gr = 1000 gr</a:t>
            </a:r>
          </a:p>
        </p:txBody>
      </p:sp>
      <p:sp>
        <p:nvSpPr>
          <p:cNvPr id="13364" name="Tekstvak 8">
            <a:extLst>
              <a:ext uri="{FF2B5EF4-FFF2-40B4-BE49-F238E27FC236}">
                <a16:creationId xmlns:a16="http://schemas.microsoft.com/office/drawing/2014/main" id="{62902251-8EF4-4E23-8136-B14DB7B9A7E5}"/>
              </a:ext>
            </a:extLst>
          </p:cNvPr>
          <p:cNvSpPr txBox="1">
            <a:spLocks noChangeArrowheads="1"/>
          </p:cNvSpPr>
          <p:nvPr/>
        </p:nvSpPr>
        <p:spPr bwMode="auto">
          <a:xfrm>
            <a:off x="3621088" y="4797425"/>
            <a:ext cx="1452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25 x 5 lt = 125 lt</a:t>
            </a:r>
          </a:p>
        </p:txBody>
      </p:sp>
      <p:sp>
        <p:nvSpPr>
          <p:cNvPr id="13365" name="Tekstvak 9">
            <a:extLst>
              <a:ext uri="{FF2B5EF4-FFF2-40B4-BE49-F238E27FC236}">
                <a16:creationId xmlns:a16="http://schemas.microsoft.com/office/drawing/2014/main" id="{E5FB025E-14E6-43C5-A14E-EF39B2845B4F}"/>
              </a:ext>
            </a:extLst>
          </p:cNvPr>
          <p:cNvSpPr txBox="1">
            <a:spLocks noChangeArrowheads="1"/>
          </p:cNvSpPr>
          <p:nvPr/>
        </p:nvSpPr>
        <p:spPr bwMode="auto">
          <a:xfrm>
            <a:off x="6227763" y="4365625"/>
            <a:ext cx="9699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125 : 10 lt</a:t>
            </a:r>
          </a:p>
          <a:p>
            <a:pPr>
              <a:lnSpc>
                <a:spcPct val="100000"/>
              </a:lnSpc>
              <a:spcBef>
                <a:spcPct val="0"/>
              </a:spcBef>
              <a:buFontTx/>
              <a:buNone/>
            </a:pPr>
            <a:r>
              <a:rPr lang="nl-NL" altLang="nl-NL" sz="1400">
                <a:solidFill>
                  <a:srgbClr val="FF0000"/>
                </a:solidFill>
                <a:latin typeface="Arial" panose="020B0604020202020204" pitchFamily="34" charset="0"/>
              </a:rPr>
              <a:t>   = 12,5</a:t>
            </a:r>
          </a:p>
        </p:txBody>
      </p:sp>
      <p:sp>
        <p:nvSpPr>
          <p:cNvPr id="13366" name="Tekstvak 10">
            <a:extLst>
              <a:ext uri="{FF2B5EF4-FFF2-40B4-BE49-F238E27FC236}">
                <a16:creationId xmlns:a16="http://schemas.microsoft.com/office/drawing/2014/main" id="{A592E07C-E248-4BA7-AEF4-8502247509DE}"/>
              </a:ext>
            </a:extLst>
          </p:cNvPr>
          <p:cNvSpPr txBox="1">
            <a:spLocks noChangeArrowheads="1"/>
          </p:cNvSpPr>
          <p:nvPr/>
        </p:nvSpPr>
        <p:spPr bwMode="auto">
          <a:xfrm>
            <a:off x="7312025" y="4365625"/>
            <a:ext cx="12874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1000 gr : 12,5</a:t>
            </a:r>
          </a:p>
          <a:p>
            <a:pPr>
              <a:lnSpc>
                <a:spcPct val="100000"/>
              </a:lnSpc>
              <a:spcBef>
                <a:spcPct val="0"/>
              </a:spcBef>
              <a:buFontTx/>
              <a:buNone/>
            </a:pPr>
            <a:r>
              <a:rPr lang="nl-NL" altLang="nl-NL" sz="1400">
                <a:solidFill>
                  <a:srgbClr val="FF0000"/>
                </a:solidFill>
                <a:latin typeface="Arial" panose="020B0604020202020204" pitchFamily="34" charset="0"/>
              </a:rPr>
              <a:t>      = 80 gr</a:t>
            </a:r>
          </a:p>
        </p:txBody>
      </p:sp>
      <p:sp>
        <p:nvSpPr>
          <p:cNvPr id="3" name="Tekstvak 2">
            <a:extLst>
              <a:ext uri="{FF2B5EF4-FFF2-40B4-BE49-F238E27FC236}">
                <a16:creationId xmlns:a16="http://schemas.microsoft.com/office/drawing/2014/main" id="{3B4E0046-74E9-4E7A-83C8-DD3B58313442}"/>
              </a:ext>
            </a:extLst>
          </p:cNvPr>
          <p:cNvSpPr txBox="1">
            <a:spLocks noChangeArrowheads="1"/>
          </p:cNvSpPr>
          <p:nvPr/>
        </p:nvSpPr>
        <p:spPr bwMode="auto">
          <a:xfrm>
            <a:off x="3689350" y="5454650"/>
            <a:ext cx="145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5 x 4 kg = 20 kg</a:t>
            </a:r>
          </a:p>
        </p:txBody>
      </p:sp>
      <p:sp>
        <p:nvSpPr>
          <p:cNvPr id="4" name="Tekstvak 3">
            <a:extLst>
              <a:ext uri="{FF2B5EF4-FFF2-40B4-BE49-F238E27FC236}">
                <a16:creationId xmlns:a16="http://schemas.microsoft.com/office/drawing/2014/main" id="{3E1FAD41-803E-488A-A698-5C14C0EC9907}"/>
              </a:ext>
            </a:extLst>
          </p:cNvPr>
          <p:cNvSpPr txBox="1">
            <a:spLocks noChangeArrowheads="1"/>
          </p:cNvSpPr>
          <p:nvPr/>
        </p:nvSpPr>
        <p:spPr bwMode="auto">
          <a:xfrm>
            <a:off x="3756025" y="5889625"/>
            <a:ext cx="1371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5 x 500 = 2500</a:t>
            </a:r>
          </a:p>
        </p:txBody>
      </p:sp>
      <p:sp>
        <p:nvSpPr>
          <p:cNvPr id="5" name="Tekstvak 4">
            <a:extLst>
              <a:ext uri="{FF2B5EF4-FFF2-40B4-BE49-F238E27FC236}">
                <a16:creationId xmlns:a16="http://schemas.microsoft.com/office/drawing/2014/main" id="{5324F65D-3AA6-4DCD-B595-94AF8AC07FA7}"/>
              </a:ext>
            </a:extLst>
          </p:cNvPr>
          <p:cNvSpPr txBox="1">
            <a:spLocks noChangeArrowheads="1"/>
          </p:cNvSpPr>
          <p:nvPr/>
        </p:nvSpPr>
        <p:spPr bwMode="auto">
          <a:xfrm>
            <a:off x="6127750" y="5532438"/>
            <a:ext cx="11699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2500 : 400 lt</a:t>
            </a:r>
          </a:p>
          <a:p>
            <a:pPr>
              <a:lnSpc>
                <a:spcPct val="100000"/>
              </a:lnSpc>
              <a:spcBef>
                <a:spcPct val="0"/>
              </a:spcBef>
              <a:buFontTx/>
              <a:buNone/>
            </a:pPr>
            <a:r>
              <a:rPr lang="nl-NL" altLang="nl-NL" sz="1400">
                <a:solidFill>
                  <a:srgbClr val="FF0000"/>
                </a:solidFill>
                <a:latin typeface="Arial" panose="020B0604020202020204" pitchFamily="34" charset="0"/>
              </a:rPr>
              <a:t>    = 6,25</a:t>
            </a:r>
          </a:p>
        </p:txBody>
      </p:sp>
      <p:sp>
        <p:nvSpPr>
          <p:cNvPr id="6" name="Tekstvak 5">
            <a:extLst>
              <a:ext uri="{FF2B5EF4-FFF2-40B4-BE49-F238E27FC236}">
                <a16:creationId xmlns:a16="http://schemas.microsoft.com/office/drawing/2014/main" id="{C096D708-384D-4487-9ADB-AE23D3C8CBC0}"/>
              </a:ext>
            </a:extLst>
          </p:cNvPr>
          <p:cNvSpPr txBox="1">
            <a:spLocks noChangeArrowheads="1"/>
          </p:cNvSpPr>
          <p:nvPr/>
        </p:nvSpPr>
        <p:spPr bwMode="auto">
          <a:xfrm>
            <a:off x="7439025" y="5561013"/>
            <a:ext cx="11207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nl-NL" altLang="nl-NL" sz="1400">
                <a:solidFill>
                  <a:srgbClr val="FF0000"/>
                </a:solidFill>
                <a:latin typeface="Arial" panose="020B0604020202020204" pitchFamily="34" charset="0"/>
              </a:rPr>
              <a:t>20 kg : 6,25</a:t>
            </a:r>
          </a:p>
          <a:p>
            <a:pPr>
              <a:lnSpc>
                <a:spcPct val="100000"/>
              </a:lnSpc>
              <a:spcBef>
                <a:spcPct val="0"/>
              </a:spcBef>
              <a:buFontTx/>
              <a:buNone/>
            </a:pPr>
            <a:r>
              <a:rPr lang="nl-NL" altLang="nl-NL" sz="1400">
                <a:solidFill>
                  <a:srgbClr val="FF0000"/>
                </a:solidFill>
                <a:latin typeface="Arial" panose="020B0604020202020204" pitchFamily="34" charset="0"/>
              </a:rPr>
              <a:t>      = 3,2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60"/>
                                        </p:tgtEl>
                                        <p:attrNameLst>
                                          <p:attrName>style.visibility</p:attrName>
                                        </p:attrNameLst>
                                      </p:cBhvr>
                                      <p:to>
                                        <p:strVal val="visible"/>
                                      </p:to>
                                    </p:set>
                                    <p:anim calcmode="lin" valueType="num">
                                      <p:cBhvr additive="base">
                                        <p:cTn id="7" dur="500" fill="hold"/>
                                        <p:tgtEl>
                                          <p:spTgt spid="13360"/>
                                        </p:tgtEl>
                                        <p:attrNameLst>
                                          <p:attrName>ppt_x</p:attrName>
                                        </p:attrNameLst>
                                      </p:cBhvr>
                                      <p:tavLst>
                                        <p:tav tm="0">
                                          <p:val>
                                            <p:strVal val="#ppt_x"/>
                                          </p:val>
                                        </p:tav>
                                        <p:tav tm="100000">
                                          <p:val>
                                            <p:strVal val="#ppt_x"/>
                                          </p:val>
                                        </p:tav>
                                      </p:tavLst>
                                    </p:anim>
                                    <p:anim calcmode="lin" valueType="num">
                                      <p:cBhvr additive="base">
                                        <p:cTn id="8" dur="500" fill="hold"/>
                                        <p:tgtEl>
                                          <p:spTgt spid="1336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59"/>
                                        </p:tgtEl>
                                        <p:attrNameLst>
                                          <p:attrName>style.visibility</p:attrName>
                                        </p:attrNameLst>
                                      </p:cBhvr>
                                      <p:to>
                                        <p:strVal val="visible"/>
                                      </p:to>
                                    </p:set>
                                    <p:anim calcmode="lin" valueType="num">
                                      <p:cBhvr additive="base">
                                        <p:cTn id="11" dur="500" fill="hold"/>
                                        <p:tgtEl>
                                          <p:spTgt spid="13359"/>
                                        </p:tgtEl>
                                        <p:attrNameLst>
                                          <p:attrName>ppt_x</p:attrName>
                                        </p:attrNameLst>
                                      </p:cBhvr>
                                      <p:tavLst>
                                        <p:tav tm="0">
                                          <p:val>
                                            <p:strVal val="#ppt_x"/>
                                          </p:val>
                                        </p:tav>
                                        <p:tav tm="100000">
                                          <p:val>
                                            <p:strVal val="#ppt_x"/>
                                          </p:val>
                                        </p:tav>
                                      </p:tavLst>
                                    </p:anim>
                                    <p:anim calcmode="lin" valueType="num">
                                      <p:cBhvr additive="base">
                                        <p:cTn id="12" dur="500" fill="hold"/>
                                        <p:tgtEl>
                                          <p:spTgt spid="1335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361"/>
                                        </p:tgtEl>
                                        <p:attrNameLst>
                                          <p:attrName>style.visibility</p:attrName>
                                        </p:attrNameLst>
                                      </p:cBhvr>
                                      <p:to>
                                        <p:strVal val="visible"/>
                                      </p:to>
                                    </p:set>
                                    <p:anim calcmode="lin" valueType="num">
                                      <p:cBhvr additive="base">
                                        <p:cTn id="17" dur="500" fill="hold"/>
                                        <p:tgtEl>
                                          <p:spTgt spid="13361"/>
                                        </p:tgtEl>
                                        <p:attrNameLst>
                                          <p:attrName>ppt_x</p:attrName>
                                        </p:attrNameLst>
                                      </p:cBhvr>
                                      <p:tavLst>
                                        <p:tav tm="0">
                                          <p:val>
                                            <p:strVal val="#ppt_x"/>
                                          </p:val>
                                        </p:tav>
                                        <p:tav tm="100000">
                                          <p:val>
                                            <p:strVal val="#ppt_x"/>
                                          </p:val>
                                        </p:tav>
                                      </p:tavLst>
                                    </p:anim>
                                    <p:anim calcmode="lin" valueType="num">
                                      <p:cBhvr additive="base">
                                        <p:cTn id="18" dur="500" fill="hold"/>
                                        <p:tgtEl>
                                          <p:spTgt spid="1336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362"/>
                                        </p:tgtEl>
                                        <p:attrNameLst>
                                          <p:attrName>style.visibility</p:attrName>
                                        </p:attrNameLst>
                                      </p:cBhvr>
                                      <p:to>
                                        <p:strVal val="visible"/>
                                      </p:to>
                                    </p:set>
                                    <p:anim calcmode="lin" valueType="num">
                                      <p:cBhvr additive="base">
                                        <p:cTn id="23" dur="500" fill="hold"/>
                                        <p:tgtEl>
                                          <p:spTgt spid="13362"/>
                                        </p:tgtEl>
                                        <p:attrNameLst>
                                          <p:attrName>ppt_x</p:attrName>
                                        </p:attrNameLst>
                                      </p:cBhvr>
                                      <p:tavLst>
                                        <p:tav tm="0">
                                          <p:val>
                                            <p:strVal val="#ppt_x"/>
                                          </p:val>
                                        </p:tav>
                                        <p:tav tm="100000">
                                          <p:val>
                                            <p:strVal val="#ppt_x"/>
                                          </p:val>
                                        </p:tav>
                                      </p:tavLst>
                                    </p:anim>
                                    <p:anim calcmode="lin" valueType="num">
                                      <p:cBhvr additive="base">
                                        <p:cTn id="24" dur="500" fill="hold"/>
                                        <p:tgtEl>
                                          <p:spTgt spid="1336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363"/>
                                        </p:tgtEl>
                                        <p:attrNameLst>
                                          <p:attrName>style.visibility</p:attrName>
                                        </p:attrNameLst>
                                      </p:cBhvr>
                                      <p:to>
                                        <p:strVal val="visible"/>
                                      </p:to>
                                    </p:set>
                                    <p:anim calcmode="lin" valueType="num">
                                      <p:cBhvr additive="base">
                                        <p:cTn id="29" dur="500" fill="hold"/>
                                        <p:tgtEl>
                                          <p:spTgt spid="13363"/>
                                        </p:tgtEl>
                                        <p:attrNameLst>
                                          <p:attrName>ppt_x</p:attrName>
                                        </p:attrNameLst>
                                      </p:cBhvr>
                                      <p:tavLst>
                                        <p:tav tm="0">
                                          <p:val>
                                            <p:strVal val="#ppt_x"/>
                                          </p:val>
                                        </p:tav>
                                        <p:tav tm="100000">
                                          <p:val>
                                            <p:strVal val="#ppt_x"/>
                                          </p:val>
                                        </p:tav>
                                      </p:tavLst>
                                    </p:anim>
                                    <p:anim calcmode="lin" valueType="num">
                                      <p:cBhvr additive="base">
                                        <p:cTn id="30" dur="500" fill="hold"/>
                                        <p:tgtEl>
                                          <p:spTgt spid="1336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364"/>
                                        </p:tgtEl>
                                        <p:attrNameLst>
                                          <p:attrName>style.visibility</p:attrName>
                                        </p:attrNameLst>
                                      </p:cBhvr>
                                      <p:to>
                                        <p:strVal val="visible"/>
                                      </p:to>
                                    </p:set>
                                    <p:anim calcmode="lin" valueType="num">
                                      <p:cBhvr additive="base">
                                        <p:cTn id="33" dur="500" fill="hold"/>
                                        <p:tgtEl>
                                          <p:spTgt spid="13364"/>
                                        </p:tgtEl>
                                        <p:attrNameLst>
                                          <p:attrName>ppt_x</p:attrName>
                                        </p:attrNameLst>
                                      </p:cBhvr>
                                      <p:tavLst>
                                        <p:tav tm="0">
                                          <p:val>
                                            <p:strVal val="#ppt_x"/>
                                          </p:val>
                                        </p:tav>
                                        <p:tav tm="100000">
                                          <p:val>
                                            <p:strVal val="#ppt_x"/>
                                          </p:val>
                                        </p:tav>
                                      </p:tavLst>
                                    </p:anim>
                                    <p:anim calcmode="lin" valueType="num">
                                      <p:cBhvr additive="base">
                                        <p:cTn id="34" dur="500" fill="hold"/>
                                        <p:tgtEl>
                                          <p:spTgt spid="13364"/>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365"/>
                                        </p:tgtEl>
                                        <p:attrNameLst>
                                          <p:attrName>style.visibility</p:attrName>
                                        </p:attrNameLst>
                                      </p:cBhvr>
                                      <p:to>
                                        <p:strVal val="visible"/>
                                      </p:to>
                                    </p:set>
                                    <p:anim calcmode="lin" valueType="num">
                                      <p:cBhvr additive="base">
                                        <p:cTn id="39" dur="500" fill="hold"/>
                                        <p:tgtEl>
                                          <p:spTgt spid="13365"/>
                                        </p:tgtEl>
                                        <p:attrNameLst>
                                          <p:attrName>ppt_x</p:attrName>
                                        </p:attrNameLst>
                                      </p:cBhvr>
                                      <p:tavLst>
                                        <p:tav tm="0">
                                          <p:val>
                                            <p:strVal val="#ppt_x"/>
                                          </p:val>
                                        </p:tav>
                                        <p:tav tm="100000">
                                          <p:val>
                                            <p:strVal val="#ppt_x"/>
                                          </p:val>
                                        </p:tav>
                                      </p:tavLst>
                                    </p:anim>
                                    <p:anim calcmode="lin" valueType="num">
                                      <p:cBhvr additive="base">
                                        <p:cTn id="40" dur="500" fill="hold"/>
                                        <p:tgtEl>
                                          <p:spTgt spid="13365"/>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366"/>
                                        </p:tgtEl>
                                        <p:attrNameLst>
                                          <p:attrName>style.visibility</p:attrName>
                                        </p:attrNameLst>
                                      </p:cBhvr>
                                      <p:to>
                                        <p:strVal val="visible"/>
                                      </p:to>
                                    </p:set>
                                    <p:anim calcmode="lin" valueType="num">
                                      <p:cBhvr additive="base">
                                        <p:cTn id="45" dur="500" fill="hold"/>
                                        <p:tgtEl>
                                          <p:spTgt spid="13366"/>
                                        </p:tgtEl>
                                        <p:attrNameLst>
                                          <p:attrName>ppt_x</p:attrName>
                                        </p:attrNameLst>
                                      </p:cBhvr>
                                      <p:tavLst>
                                        <p:tav tm="0">
                                          <p:val>
                                            <p:strVal val="#ppt_x"/>
                                          </p:val>
                                        </p:tav>
                                        <p:tav tm="100000">
                                          <p:val>
                                            <p:strVal val="#ppt_x"/>
                                          </p:val>
                                        </p:tav>
                                      </p:tavLst>
                                    </p:anim>
                                    <p:anim calcmode="lin" valueType="num">
                                      <p:cBhvr additive="base">
                                        <p:cTn id="46" dur="500" fill="hold"/>
                                        <p:tgtEl>
                                          <p:spTgt spid="13366"/>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9" grpId="0"/>
      <p:bldP spid="13360" grpId="0"/>
      <p:bldP spid="13361" grpId="0"/>
      <p:bldP spid="13362" grpId="0"/>
      <p:bldP spid="13363" grpId="0"/>
      <p:bldP spid="13364" grpId="0"/>
      <p:bldP spid="13365" grpId="0"/>
      <p:bldP spid="13366" grpId="0"/>
      <p:bldP spid="3" grpId="0"/>
      <p:bldP spid="4" grpId="0"/>
      <p:bldP spid="5" grpId="0"/>
      <p:bldP spid="6"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2714</TotalTime>
  <Words>1941</Words>
  <Application>Microsoft Office PowerPoint</Application>
  <PresentationFormat>Diavoorstelling (4:3)</PresentationFormat>
  <Paragraphs>315</Paragraphs>
  <Slides>24</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24</vt:i4>
      </vt:variant>
    </vt:vector>
  </HeadingPairs>
  <TitlesOfParts>
    <vt:vector size="31" baseType="lpstr">
      <vt:lpstr>Arial</vt:lpstr>
      <vt:lpstr>Calibri</vt:lpstr>
      <vt:lpstr>Courier</vt:lpstr>
      <vt:lpstr>Symbol</vt:lpstr>
      <vt:lpstr>Tahoma</vt:lpstr>
      <vt:lpstr>Times</vt:lpstr>
      <vt:lpstr>Kantoorthema</vt:lpstr>
      <vt:lpstr>Berekeningen</vt:lpstr>
      <vt:lpstr>Berekeningen</vt:lpstr>
      <vt:lpstr>Berekeningen</vt:lpstr>
      <vt:lpstr>Berekeningen</vt:lpstr>
      <vt:lpstr>Berekeningen</vt:lpstr>
      <vt:lpstr>Berekeningen</vt:lpstr>
      <vt:lpstr>Berekeningen</vt:lpstr>
      <vt:lpstr>Berekeningen</vt:lpstr>
      <vt:lpstr>Berekeningen</vt:lpstr>
      <vt:lpstr>Berekeningen</vt:lpstr>
      <vt:lpstr>Berekeningen</vt:lpstr>
      <vt:lpstr>Berekeningen opdr. 1</vt:lpstr>
      <vt:lpstr>Berekeningen opdr.2</vt:lpstr>
      <vt:lpstr>Berekeningen opdr.3</vt:lpstr>
      <vt:lpstr>Berekeningen opdr.4</vt:lpstr>
      <vt:lpstr>Berekeningen opdr.5</vt:lpstr>
      <vt:lpstr>Berekeningen opdr.6</vt:lpstr>
      <vt:lpstr>Berekeningen opdr.7</vt:lpstr>
      <vt:lpstr>Berekeningen opdr.8</vt:lpstr>
      <vt:lpstr>Berekeningen opdr.9</vt:lpstr>
      <vt:lpstr>Berekeningen opdr.10</vt:lpstr>
      <vt:lpstr>Berekeningen opdr. 11</vt:lpstr>
      <vt:lpstr>Berekeningen</vt:lpstr>
      <vt:lpstr>Berekeningen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160</cp:revision>
  <cp:lastPrinted>2015-09-16T11:22:19Z</cp:lastPrinted>
  <dcterms:created xsi:type="dcterms:W3CDTF">2013-11-15T15:05:42Z</dcterms:created>
  <dcterms:modified xsi:type="dcterms:W3CDTF">2020-01-12T13:15:57Z</dcterms:modified>
</cp:coreProperties>
</file>